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8B"/>
    <a:srgbClr val="CCFFCC"/>
    <a:srgbClr val="009999"/>
    <a:srgbClr val="E9BDFF"/>
    <a:srgbClr val="FF5B5F"/>
    <a:srgbClr val="FF7C80"/>
    <a:srgbClr val="FFD9EC"/>
    <a:srgbClr val="FF6600"/>
    <a:srgbClr val="CE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61668-D0F0-40C9-9FFD-9C625DC28FD5}" v="31" dt="2021-06-02T00:56:27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94" autoAdjust="0"/>
    <p:restoredTop sz="94660"/>
  </p:normalViewPr>
  <p:slideViewPr>
    <p:cSldViewPr snapToGrid="0">
      <p:cViewPr>
        <p:scale>
          <a:sx n="90" d="100"/>
          <a:sy n="90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辺 雅之" userId="fc500e18ba81363a" providerId="LiveId" clId="{16A25C6D-8682-473A-BD17-805B8B30BCBC}"/>
    <pc:docChg chg="undo custSel modSld">
      <pc:chgData name="渡辺 雅之" userId="fc500e18ba81363a" providerId="LiveId" clId="{16A25C6D-8682-473A-BD17-805B8B30BCBC}" dt="2021-05-28T07:57:32.647" v="334" actId="14100"/>
      <pc:docMkLst>
        <pc:docMk/>
      </pc:docMkLst>
      <pc:sldChg chg="addSp delSp modSp mod">
        <pc:chgData name="渡辺 雅之" userId="fc500e18ba81363a" providerId="LiveId" clId="{16A25C6D-8682-473A-BD17-805B8B30BCBC}" dt="2021-05-28T07:57:32.647" v="334" actId="14100"/>
        <pc:sldMkLst>
          <pc:docMk/>
          <pc:sldMk cId="3720913164" sldId="261"/>
        </pc:sldMkLst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0" creationId="{E7CCC9DD-8570-4352-B3FF-00746443B421}"/>
          </ac:spMkLst>
        </pc:spChg>
        <pc:spChg chg="add mod topLvl">
          <ac:chgData name="渡辺 雅之" userId="fc500e18ba81363a" providerId="LiveId" clId="{16A25C6D-8682-473A-BD17-805B8B30BCBC}" dt="2021-05-28T07:44:40.507" v="35" actId="1076"/>
          <ac:spMkLst>
            <pc:docMk/>
            <pc:sldMk cId="3720913164" sldId="261"/>
            <ac:spMk id="31" creationId="{185F1312-B11B-4640-A52F-F9838A03AFB0}"/>
          </ac:spMkLst>
        </pc:spChg>
        <pc:spChg chg="add del">
          <ac:chgData name="渡辺 雅之" userId="fc500e18ba81363a" providerId="LiveId" clId="{16A25C6D-8682-473A-BD17-805B8B30BCBC}" dt="2021-05-28T07:41:01.487" v="7" actId="22"/>
          <ac:spMkLst>
            <pc:docMk/>
            <pc:sldMk cId="3720913164" sldId="261"/>
            <ac:spMk id="31" creationId="{83AF158A-8954-4195-99F0-A006E2DAFB05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2" creationId="{2AD3241D-5C11-4759-88B1-A77C6FC470C2}"/>
          </ac:spMkLst>
        </pc:spChg>
        <pc:spChg chg="add del">
          <ac:chgData name="渡辺 雅之" userId="fc500e18ba81363a" providerId="LiveId" clId="{16A25C6D-8682-473A-BD17-805B8B30BCBC}" dt="2021-05-28T07:41:04.564" v="9" actId="22"/>
          <ac:spMkLst>
            <pc:docMk/>
            <pc:sldMk cId="3720913164" sldId="261"/>
            <ac:spMk id="33" creationId="{D443F1D0-C7D9-4914-8798-8AC1B87E6265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3" creationId="{F7A3F6F3-5B70-421D-AE28-5A5EEE3D5713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4" creationId="{DC05D5F3-7C9F-4F06-8E37-759A722D2484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5" creationId="{DFC256CF-B30D-446B-8F5C-3DA1DF14B098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37" creationId="{67C00A4D-1EF7-48BB-9AD8-E6A2FF9DECCE}"/>
          </ac:spMkLst>
        </pc:spChg>
        <pc:spChg chg="add mod topLvl">
          <ac:chgData name="渡辺 雅之" userId="fc500e18ba81363a" providerId="LiveId" clId="{16A25C6D-8682-473A-BD17-805B8B30BCBC}" dt="2021-05-28T07:56:32.388" v="315" actId="1076"/>
          <ac:spMkLst>
            <pc:docMk/>
            <pc:sldMk cId="3720913164" sldId="261"/>
            <ac:spMk id="38" creationId="{6C40C3E4-3F98-4243-8862-84642A0B36CB}"/>
          </ac:spMkLst>
        </pc:spChg>
        <pc:spChg chg="add mod topLvl">
          <ac:chgData name="渡辺 雅之" userId="fc500e18ba81363a" providerId="LiveId" clId="{16A25C6D-8682-473A-BD17-805B8B30BCBC}" dt="2021-05-28T07:56:35.435" v="316" actId="1076"/>
          <ac:spMkLst>
            <pc:docMk/>
            <pc:sldMk cId="3720913164" sldId="261"/>
            <ac:spMk id="46" creationId="{116C6D54-94D4-4DE8-A676-980CFF4202D8}"/>
          </ac:spMkLst>
        </pc:spChg>
        <pc:spChg chg="add mod topLvl">
          <ac:chgData name="渡辺 雅之" userId="fc500e18ba81363a" providerId="LiveId" clId="{16A25C6D-8682-473A-BD17-805B8B30BCBC}" dt="2021-05-28T07:57:32.647" v="334" actId="14100"/>
          <ac:spMkLst>
            <pc:docMk/>
            <pc:sldMk cId="3720913164" sldId="261"/>
            <ac:spMk id="47" creationId="{119F379D-B8E9-4519-9649-4ED9B7D05436}"/>
          </ac:spMkLst>
        </pc:spChg>
        <pc:spChg chg="add mod topLvl">
          <ac:chgData name="渡辺 雅之" userId="fc500e18ba81363a" providerId="LiveId" clId="{16A25C6D-8682-473A-BD17-805B8B30BCBC}" dt="2021-05-28T07:57:24.366" v="333" actId="14100"/>
          <ac:spMkLst>
            <pc:docMk/>
            <pc:sldMk cId="3720913164" sldId="261"/>
            <ac:spMk id="49" creationId="{8D3E1AE6-5A2A-421D-B1A6-2FD1E0EC768D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51" creationId="{DA906285-3A4B-4D39-A011-0A2F6E7C41D7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69" creationId="{DD180A68-4889-471D-BBB6-2D6B46694C9D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72" creationId="{D4036640-9DBD-4847-BADE-A7337CFAFAB4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73" creationId="{1370453E-1542-4ED4-8150-FF3563DE4D0E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75" creationId="{3025018E-B6B1-4E9B-B12D-1AEFBF74062A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76" creationId="{6F6E886E-D5A0-47DE-8D12-AFA9E7596E29}"/>
          </ac:spMkLst>
        </pc:spChg>
        <pc:spChg chg="add mod topLvl">
          <ac:chgData name="渡辺 雅之" userId="fc500e18ba81363a" providerId="LiveId" clId="{16A25C6D-8682-473A-BD17-805B8B30BCBC}" dt="2021-05-28T07:53:48.820" v="285" actId="403"/>
          <ac:spMkLst>
            <pc:docMk/>
            <pc:sldMk cId="3720913164" sldId="261"/>
            <ac:spMk id="77" creationId="{76CC5EFA-A3BE-4223-A0C0-A9A460AF0E8F}"/>
          </ac:spMkLst>
        </pc:spChg>
        <pc:spChg chg="add mod topLvl">
          <ac:chgData name="渡辺 雅之" userId="fc500e18ba81363a" providerId="LiveId" clId="{16A25C6D-8682-473A-BD17-805B8B30BCBC}" dt="2021-05-28T07:54:06.105" v="292" actId="1036"/>
          <ac:spMkLst>
            <pc:docMk/>
            <pc:sldMk cId="3720913164" sldId="261"/>
            <ac:spMk id="80" creationId="{43604159-B020-4FC7-8A0E-A400DC7DA817}"/>
          </ac:spMkLst>
        </pc:spChg>
        <pc:spChg chg="add mod topLvl">
          <ac:chgData name="渡辺 雅之" userId="fc500e18ba81363a" providerId="LiveId" clId="{16A25C6D-8682-473A-BD17-805B8B30BCBC}" dt="2021-05-28T07:54:06.105" v="292" actId="1036"/>
          <ac:spMkLst>
            <pc:docMk/>
            <pc:sldMk cId="3720913164" sldId="261"/>
            <ac:spMk id="81" creationId="{1B808404-EAF2-4FAC-BD65-79026F9B0A10}"/>
          </ac:spMkLst>
        </pc:spChg>
        <pc:spChg chg="add mod topLvl">
          <ac:chgData name="渡辺 雅之" userId="fc500e18ba81363a" providerId="LiveId" clId="{16A25C6D-8682-473A-BD17-805B8B30BCBC}" dt="2021-05-28T07:54:06.105" v="292" actId="1036"/>
          <ac:spMkLst>
            <pc:docMk/>
            <pc:sldMk cId="3720913164" sldId="261"/>
            <ac:spMk id="82" creationId="{E448D3DE-7E4E-4D91-88B4-41249EA419D7}"/>
          </ac:spMkLst>
        </pc:spChg>
        <pc:grpChg chg="del mod">
          <ac:chgData name="渡辺 雅之" userId="fc500e18ba81363a" providerId="LiveId" clId="{16A25C6D-8682-473A-BD17-805B8B30BCBC}" dt="2021-05-28T07:50:11.683" v="128" actId="478"/>
          <ac:grpSpMkLst>
            <pc:docMk/>
            <pc:sldMk cId="3720913164" sldId="261"/>
            <ac:grpSpMk id="2" creationId="{F24C2BD3-910E-486D-8CCC-10FF8AFFD794}"/>
          </ac:grpSpMkLst>
        </pc:grpChg>
        <pc:grpChg chg="add del mod">
          <ac:chgData name="渡辺 雅之" userId="fc500e18ba81363a" providerId="LiveId" clId="{16A25C6D-8682-473A-BD17-805B8B30BCBC}" dt="2021-05-28T07:43:48.405" v="29" actId="165"/>
          <ac:grpSpMkLst>
            <pc:docMk/>
            <pc:sldMk cId="3720913164" sldId="261"/>
            <ac:grpSpMk id="4" creationId="{2995BCFA-E146-418C-8F49-AE6AD51ED067}"/>
          </ac:grpSpMkLst>
        </pc:grpChg>
        <pc:picChg chg="add mod">
          <ac:chgData name="渡辺 雅之" userId="fc500e18ba81363a" providerId="LiveId" clId="{16A25C6D-8682-473A-BD17-805B8B30BCBC}" dt="2021-05-28T07:41:29.448" v="12" actId="1076"/>
          <ac:picMkLst>
            <pc:docMk/>
            <pc:sldMk cId="3720913164" sldId="261"/>
            <ac:picMk id="7" creationId="{D6C26FAD-B2BB-468C-B5AF-01AD6E43D3F4}"/>
          </ac:picMkLst>
        </pc:picChg>
        <pc:picChg chg="del">
          <ac:chgData name="渡辺 雅之" userId="fc500e18ba81363a" providerId="LiveId" clId="{16A25C6D-8682-473A-BD17-805B8B30BCBC}" dt="2021-05-28T07:40:59.120" v="5" actId="478"/>
          <ac:picMkLst>
            <pc:docMk/>
            <pc:sldMk cId="3720913164" sldId="261"/>
            <ac:picMk id="27" creationId="{27F52FA4-A563-48DF-9B34-4153060F6F33}"/>
          </ac:picMkLst>
        </pc:picChg>
        <pc:cxnChg chg="add del mod topLvl">
          <ac:chgData name="渡辺 雅之" userId="fc500e18ba81363a" providerId="LiveId" clId="{16A25C6D-8682-473A-BD17-805B8B30BCBC}" dt="2021-05-28T07:49:34.159" v="93" actId="478"/>
          <ac:cxnSpMkLst>
            <pc:docMk/>
            <pc:sldMk cId="3720913164" sldId="261"/>
            <ac:cxnSpMk id="39" creationId="{05C27EC3-3959-4928-9A4C-17390AFB000F}"/>
          </ac:cxnSpMkLst>
        </pc:cxnChg>
        <pc:cxnChg chg="add mod topLvl">
          <ac:chgData name="渡辺 雅之" userId="fc500e18ba81363a" providerId="LiveId" clId="{16A25C6D-8682-473A-BD17-805B8B30BCBC}" dt="2021-05-28T07:53:48.820" v="285" actId="403"/>
          <ac:cxnSpMkLst>
            <pc:docMk/>
            <pc:sldMk cId="3720913164" sldId="261"/>
            <ac:cxnSpMk id="53" creationId="{3EEBADB1-36F3-44D5-B708-4DE2E4D6AD71}"/>
          </ac:cxnSpMkLst>
        </pc:cxnChg>
        <pc:cxnChg chg="mod">
          <ac:chgData name="渡辺 雅之" userId="fc500e18ba81363a" providerId="LiveId" clId="{16A25C6D-8682-473A-BD17-805B8B30BCBC}" dt="2021-05-28T07:50:11.683" v="128" actId="478"/>
          <ac:cxnSpMkLst>
            <pc:docMk/>
            <pc:sldMk cId="3720913164" sldId="261"/>
            <ac:cxnSpMk id="64" creationId="{41FF29A8-A1EA-4CCA-B98C-5302DD4E4E32}"/>
          </ac:cxnSpMkLst>
        </pc:cxnChg>
        <pc:cxnChg chg="add mod topLvl">
          <ac:chgData name="渡辺 雅之" userId="fc500e18ba81363a" providerId="LiveId" clId="{16A25C6D-8682-473A-BD17-805B8B30BCBC}" dt="2021-05-28T07:52:18.643" v="272" actId="1037"/>
          <ac:cxnSpMkLst>
            <pc:docMk/>
            <pc:sldMk cId="3720913164" sldId="261"/>
            <ac:cxnSpMk id="70" creationId="{9838D452-C3EA-47A0-85FF-46BE380CCEF2}"/>
          </ac:cxnSpMkLst>
        </pc:cxnChg>
        <pc:cxnChg chg="add mod topLvl">
          <ac:chgData name="渡辺 雅之" userId="fc500e18ba81363a" providerId="LiveId" clId="{16A25C6D-8682-473A-BD17-805B8B30BCBC}" dt="2021-05-28T07:52:18.643" v="272" actId="1037"/>
          <ac:cxnSpMkLst>
            <pc:docMk/>
            <pc:sldMk cId="3720913164" sldId="261"/>
            <ac:cxnSpMk id="71" creationId="{09BE2417-DF07-483C-90F8-212FF109B6B1}"/>
          </ac:cxnSpMkLst>
        </pc:cxnChg>
        <pc:cxnChg chg="add mod topLvl">
          <ac:chgData name="渡辺 雅之" userId="fc500e18ba81363a" providerId="LiveId" clId="{16A25C6D-8682-473A-BD17-805B8B30BCBC}" dt="2021-05-28T07:52:18.643" v="272" actId="1037"/>
          <ac:cxnSpMkLst>
            <pc:docMk/>
            <pc:sldMk cId="3720913164" sldId="261"/>
            <ac:cxnSpMk id="74" creationId="{9C33052A-A5D9-468B-B10D-925D043D3318}"/>
          </ac:cxnSpMkLst>
        </pc:cxnChg>
        <pc:cxnChg chg="add del mod topLvl">
          <ac:chgData name="渡辺 雅之" userId="fc500e18ba81363a" providerId="LiveId" clId="{16A25C6D-8682-473A-BD17-805B8B30BCBC}" dt="2021-05-28T07:52:34.019" v="275" actId="478"/>
          <ac:cxnSpMkLst>
            <pc:docMk/>
            <pc:sldMk cId="3720913164" sldId="261"/>
            <ac:cxnSpMk id="78" creationId="{C3592BB7-973B-4958-A6E9-38FBE5741C39}"/>
          </ac:cxnSpMkLst>
        </pc:cxnChg>
        <pc:cxnChg chg="add mod topLvl">
          <ac:chgData name="渡辺 雅之" userId="fc500e18ba81363a" providerId="LiveId" clId="{16A25C6D-8682-473A-BD17-805B8B30BCBC}" dt="2021-05-28T07:54:13.762" v="293" actId="14100"/>
          <ac:cxnSpMkLst>
            <pc:docMk/>
            <pc:sldMk cId="3720913164" sldId="261"/>
            <ac:cxnSpMk id="79" creationId="{1CDC99CF-8A21-4AC6-9936-2A8ABF27771B}"/>
          </ac:cxnSpMkLst>
        </pc:cxnChg>
        <pc:cxnChg chg="add mod topLvl">
          <ac:chgData name="渡辺 雅之" userId="fc500e18ba81363a" providerId="LiveId" clId="{16A25C6D-8682-473A-BD17-805B8B30BCBC}" dt="2021-05-28T07:54:06.105" v="292" actId="1036"/>
          <ac:cxnSpMkLst>
            <pc:docMk/>
            <pc:sldMk cId="3720913164" sldId="261"/>
            <ac:cxnSpMk id="83" creationId="{7A699B49-0325-421D-864C-15E044A571A0}"/>
          </ac:cxnSpMkLst>
        </pc:cxnChg>
        <pc:cxnChg chg="add mod">
          <ac:chgData name="渡辺 雅之" userId="fc500e18ba81363a" providerId="LiveId" clId="{16A25C6D-8682-473A-BD17-805B8B30BCBC}" dt="2021-05-28T07:53:48.820" v="285" actId="403"/>
          <ac:cxnSpMkLst>
            <pc:docMk/>
            <pc:sldMk cId="3720913164" sldId="261"/>
            <ac:cxnSpMk id="84" creationId="{75687240-898F-4951-8122-C245823DB5D0}"/>
          </ac:cxnSpMkLst>
        </pc:cxnChg>
      </pc:sldChg>
      <pc:sldChg chg="addSp delSp modSp mod">
        <pc:chgData name="渡辺 雅之" userId="fc500e18ba81363a" providerId="LiveId" clId="{16A25C6D-8682-473A-BD17-805B8B30BCBC}" dt="2021-05-28T07:56:09.951" v="314" actId="20577"/>
        <pc:sldMkLst>
          <pc:docMk/>
          <pc:sldMk cId="3216231713" sldId="262"/>
        </pc:sldMkLst>
        <pc:spChg chg="mod">
          <ac:chgData name="渡辺 雅之" userId="fc500e18ba81363a" providerId="LiveId" clId="{16A25C6D-8682-473A-BD17-805B8B30BCBC}" dt="2021-05-28T07:55:14.902" v="309"/>
          <ac:spMkLst>
            <pc:docMk/>
            <pc:sldMk cId="3216231713" sldId="262"/>
            <ac:spMk id="3" creationId="{9AF8F6DA-8EC3-4F26-ACC2-BD366CB91E0F}"/>
          </ac:spMkLst>
        </pc:spChg>
        <pc:spChg chg="mod">
          <ac:chgData name="渡辺 雅之" userId="fc500e18ba81363a" providerId="LiveId" clId="{16A25C6D-8682-473A-BD17-805B8B30BCBC}" dt="2021-05-28T07:56:09.951" v="314" actId="20577"/>
          <ac:spMkLst>
            <pc:docMk/>
            <pc:sldMk cId="3216231713" sldId="262"/>
            <ac:spMk id="4" creationId="{C516FE77-EFE9-49E7-9D15-73E89BA2D180}"/>
          </ac:spMkLst>
        </pc:spChg>
        <pc:spChg chg="add del">
          <ac:chgData name="渡辺 雅之" userId="fc500e18ba81363a" providerId="LiveId" clId="{16A25C6D-8682-473A-BD17-805B8B30BCBC}" dt="2021-05-28T07:40:50.976" v="1" actId="22"/>
          <ac:spMkLst>
            <pc:docMk/>
            <pc:sldMk cId="3216231713" sldId="262"/>
            <ac:spMk id="7" creationId="{74C45DF3-63B0-4E9B-82B8-6AB5C010342D}"/>
          </ac:spMkLst>
        </pc:spChg>
        <pc:picChg chg="del">
          <ac:chgData name="渡辺 雅之" userId="fc500e18ba81363a" providerId="LiveId" clId="{16A25C6D-8682-473A-BD17-805B8B30BCBC}" dt="2021-05-28T07:40:52.329" v="3" actId="478"/>
          <ac:picMkLst>
            <pc:docMk/>
            <pc:sldMk cId="3216231713" sldId="262"/>
            <ac:picMk id="8" creationId="{14F50C48-CD7C-4891-97CD-32E3EDB573C9}"/>
          </ac:picMkLst>
        </pc:picChg>
        <pc:picChg chg="add mod">
          <ac:chgData name="渡辺 雅之" userId="fc500e18ba81363a" providerId="LiveId" clId="{16A25C6D-8682-473A-BD17-805B8B30BCBC}" dt="2021-05-28T07:40:56.764" v="4" actId="1076"/>
          <ac:picMkLst>
            <pc:docMk/>
            <pc:sldMk cId="3216231713" sldId="262"/>
            <ac:picMk id="9" creationId="{68D0DC3E-C016-463A-807E-65E7EBDD32B3}"/>
          </ac:picMkLst>
        </pc:picChg>
      </pc:sldChg>
    </pc:docChg>
  </pc:docChgLst>
  <pc:docChgLst>
    <pc:chgData name="渡辺 雅之" userId="fc500e18ba81363a" providerId="LiveId" clId="{ABB0A7A2-FD0C-44CF-B833-DBC7544153D2}"/>
    <pc:docChg chg="undo redo custSel addSld delSld modSld sldOrd">
      <pc:chgData name="渡辺 雅之" userId="fc500e18ba81363a" providerId="LiveId" clId="{ABB0A7A2-FD0C-44CF-B833-DBC7544153D2}" dt="2020-12-16T01:52:46.350" v="739" actId="1076"/>
      <pc:docMkLst>
        <pc:docMk/>
      </pc:docMkLst>
      <pc:sldChg chg="addSp delSp modSp del mod">
        <pc:chgData name="渡辺 雅之" userId="fc500e18ba81363a" providerId="LiveId" clId="{ABB0A7A2-FD0C-44CF-B833-DBC7544153D2}" dt="2020-12-16T01:44:18.301" v="553" actId="47"/>
        <pc:sldMkLst>
          <pc:docMk/>
          <pc:sldMk cId="2577997716" sldId="259"/>
        </pc:sldMkLst>
        <pc:spChg chg="mod">
          <ac:chgData name="渡辺 雅之" userId="fc500e18ba81363a" providerId="LiveId" clId="{ABB0A7A2-FD0C-44CF-B833-DBC7544153D2}" dt="2020-12-16T01:33:15.648" v="307" actId="6549"/>
          <ac:spMkLst>
            <pc:docMk/>
            <pc:sldMk cId="2577997716" sldId="259"/>
            <ac:spMk id="51" creationId="{40E98850-2D8E-49FD-AF02-57BDE1992410}"/>
          </ac:spMkLst>
        </pc:spChg>
        <pc:spChg chg="mod">
          <ac:chgData name="渡辺 雅之" userId="fc500e18ba81363a" providerId="LiveId" clId="{ABB0A7A2-FD0C-44CF-B833-DBC7544153D2}" dt="2020-12-16T01:40:41.176" v="468" actId="21"/>
          <ac:spMkLst>
            <pc:docMk/>
            <pc:sldMk cId="2577997716" sldId="259"/>
            <ac:spMk id="53" creationId="{9325CD32-4E2A-4936-93C1-B5E738EDD482}"/>
          </ac:spMkLst>
        </pc:spChg>
        <pc:picChg chg="add mod">
          <ac:chgData name="渡辺 雅之" userId="fc500e18ba81363a" providerId="LiveId" clId="{ABB0A7A2-FD0C-44CF-B833-DBC7544153D2}" dt="2020-12-16T00:53:15.057" v="4"/>
          <ac:picMkLst>
            <pc:docMk/>
            <pc:sldMk cId="2577997716" sldId="259"/>
            <ac:picMk id="5" creationId="{307D6F2B-5DAA-4D9D-82F8-5A6F9F7F64A4}"/>
          </ac:picMkLst>
        </pc:picChg>
        <pc:picChg chg="del">
          <ac:chgData name="渡辺 雅之" userId="fc500e18ba81363a" providerId="LiveId" clId="{ABB0A7A2-FD0C-44CF-B833-DBC7544153D2}" dt="2020-12-16T00:52:59.578" v="0" actId="478"/>
          <ac:picMkLst>
            <pc:docMk/>
            <pc:sldMk cId="2577997716" sldId="259"/>
            <ac:picMk id="45" creationId="{592E018C-32B7-4B38-870D-F5141FFC9CF6}"/>
          </ac:picMkLst>
        </pc:picChg>
      </pc:sldChg>
      <pc:sldChg chg="addSp delSp modSp mod">
        <pc:chgData name="渡辺 雅之" userId="fc500e18ba81363a" providerId="LiveId" clId="{ABB0A7A2-FD0C-44CF-B833-DBC7544153D2}" dt="2020-12-16T01:52:46.350" v="739" actId="1076"/>
        <pc:sldMkLst>
          <pc:docMk/>
          <pc:sldMk cId="3720913164" sldId="261"/>
        </pc:sldMkLst>
        <pc:spChg chg="add mod">
          <ac:chgData name="渡辺 雅之" userId="fc500e18ba81363a" providerId="LiveId" clId="{ABB0A7A2-FD0C-44CF-B833-DBC7544153D2}" dt="2020-12-16T01:45:41.903" v="585" actId="1038"/>
          <ac:spMkLst>
            <pc:docMk/>
            <pc:sldMk cId="3720913164" sldId="261"/>
            <ac:spMk id="11" creationId="{DA5A95F2-E744-4F73-9873-009FE7FE2F03}"/>
          </ac:spMkLst>
        </pc:spChg>
        <pc:spChg chg="del">
          <ac:chgData name="渡辺 雅之" userId="fc500e18ba81363a" providerId="LiveId" clId="{ABB0A7A2-FD0C-44CF-B833-DBC7544153D2}" dt="2020-12-16T00:54:11.180" v="23" actId="478"/>
          <ac:spMkLst>
            <pc:docMk/>
            <pc:sldMk cId="3720913164" sldId="261"/>
            <ac:spMk id="11" creationId="{FE9BB9E9-D9E7-42B8-9EC6-408B391ABFF3}"/>
          </ac:spMkLst>
        </pc:spChg>
        <pc:spChg chg="add mod">
          <ac:chgData name="渡辺 雅之" userId="fc500e18ba81363a" providerId="LiveId" clId="{ABB0A7A2-FD0C-44CF-B833-DBC7544153D2}" dt="2020-12-16T01:46:43.384" v="600" actId="1076"/>
          <ac:spMkLst>
            <pc:docMk/>
            <pc:sldMk cId="3720913164" sldId="261"/>
            <ac:spMk id="13" creationId="{EF741DD8-B113-496A-9CBF-8DEFC9141119}"/>
          </ac:spMkLst>
        </pc:spChg>
        <pc:spChg chg="add mod">
          <ac:chgData name="渡辺 雅之" userId="fc500e18ba81363a" providerId="LiveId" clId="{ABB0A7A2-FD0C-44CF-B833-DBC7544153D2}" dt="2020-12-16T01:52:46.350" v="739" actId="1076"/>
          <ac:spMkLst>
            <pc:docMk/>
            <pc:sldMk cId="3720913164" sldId="261"/>
            <ac:spMk id="14" creationId="{B4864AF3-EA8E-4291-B326-C929F839CCDA}"/>
          </ac:spMkLst>
        </pc:spChg>
        <pc:spChg chg="del">
          <ac:chgData name="渡辺 雅之" userId="fc500e18ba81363a" providerId="LiveId" clId="{ABB0A7A2-FD0C-44CF-B833-DBC7544153D2}" dt="2020-12-16T00:54:11.990" v="24" actId="478"/>
          <ac:spMkLst>
            <pc:docMk/>
            <pc:sldMk cId="3720913164" sldId="261"/>
            <ac:spMk id="15" creationId="{03F3F790-E23B-433E-A034-3C618E1149E4}"/>
          </ac:spMkLst>
        </pc:spChg>
        <pc:spChg chg="add mod">
          <ac:chgData name="渡辺 雅之" userId="fc500e18ba81363a" providerId="LiveId" clId="{ABB0A7A2-FD0C-44CF-B833-DBC7544153D2}" dt="2020-12-16T01:47:43.537" v="612" actId="1076"/>
          <ac:spMkLst>
            <pc:docMk/>
            <pc:sldMk cId="3720913164" sldId="261"/>
            <ac:spMk id="16" creationId="{C5566D04-E3C3-48A7-9DFA-643D87BD4A31}"/>
          </ac:spMkLst>
        </pc:spChg>
        <pc:spChg chg="add del mod">
          <ac:chgData name="渡辺 雅之" userId="fc500e18ba81363a" providerId="LiveId" clId="{ABB0A7A2-FD0C-44CF-B833-DBC7544153D2}" dt="2020-12-16T01:47:58.601" v="648" actId="478"/>
          <ac:spMkLst>
            <pc:docMk/>
            <pc:sldMk cId="3720913164" sldId="261"/>
            <ac:spMk id="18" creationId="{9683071D-9AFF-4AB9-BF5E-1DDA769D764F}"/>
          </ac:spMkLst>
        </pc:spChg>
        <pc:spChg chg="add del mod">
          <ac:chgData name="渡辺 雅之" userId="fc500e18ba81363a" providerId="LiveId" clId="{ABB0A7A2-FD0C-44CF-B833-DBC7544153D2}" dt="2020-12-16T01:47:59.207" v="649" actId="478"/>
          <ac:spMkLst>
            <pc:docMk/>
            <pc:sldMk cId="3720913164" sldId="261"/>
            <ac:spMk id="19" creationId="{92C54A53-2269-4F79-82C5-BF5ABC3DBAB7}"/>
          </ac:spMkLst>
        </pc:spChg>
        <pc:graphicFrameChg chg="del modGraphic">
          <ac:chgData name="渡辺 雅之" userId="fc500e18ba81363a" providerId="LiveId" clId="{ABB0A7A2-FD0C-44CF-B833-DBC7544153D2}" dt="2020-12-16T00:54:10.134" v="22" actId="478"/>
          <ac:graphicFrameMkLst>
            <pc:docMk/>
            <pc:sldMk cId="3720913164" sldId="261"/>
            <ac:graphicFrameMk id="9" creationId="{693ACCFB-9B2C-4A15-B7FA-40CC3F3A6CAC}"/>
          </ac:graphicFrameMkLst>
        </pc:graphicFrameChg>
        <pc:graphicFrameChg chg="add mod modGraphic">
          <ac:chgData name="渡辺 雅之" userId="fc500e18ba81363a" providerId="LiveId" clId="{ABB0A7A2-FD0C-44CF-B833-DBC7544153D2}" dt="2020-12-16T01:52:28.923" v="717" actId="2711"/>
          <ac:graphicFrameMkLst>
            <pc:docMk/>
            <pc:sldMk cId="3720913164" sldId="261"/>
            <ac:graphicFrameMk id="10" creationId="{D041C915-1B8E-4AC9-9489-285BADD1F231}"/>
          </ac:graphicFrameMkLst>
        </pc:graphicFrameChg>
        <pc:graphicFrameChg chg="add mod">
          <ac:chgData name="渡辺 雅之" userId="fc500e18ba81363a" providerId="LiveId" clId="{ABB0A7A2-FD0C-44CF-B833-DBC7544153D2}" dt="2020-12-16T01:50:59.707" v="694"/>
          <ac:graphicFrameMkLst>
            <pc:docMk/>
            <pc:sldMk cId="3720913164" sldId="261"/>
            <ac:graphicFrameMk id="12" creationId="{9E6EDF9B-A7DA-49E2-B8E7-DF921E0BDBF2}"/>
          </ac:graphicFrameMkLst>
        </pc:graphicFrameChg>
        <pc:graphicFrameChg chg="del modGraphic">
          <ac:chgData name="渡辺 雅之" userId="fc500e18ba81363a" providerId="LiveId" clId="{ABB0A7A2-FD0C-44CF-B833-DBC7544153D2}" dt="2020-12-16T00:54:08.073" v="21" actId="478"/>
          <ac:graphicFrameMkLst>
            <pc:docMk/>
            <pc:sldMk cId="3720913164" sldId="261"/>
            <ac:graphicFrameMk id="17" creationId="{11AABFCF-A248-4C61-9C9D-E2A5BF84FF8E}"/>
          </ac:graphicFrameMkLst>
        </pc:graphicFrameChg>
        <pc:picChg chg="add mod">
          <ac:chgData name="渡辺 雅之" userId="fc500e18ba81363a" providerId="LiveId" clId="{ABB0A7A2-FD0C-44CF-B833-DBC7544153D2}" dt="2020-12-16T00:53:13.677" v="3" actId="1076"/>
          <ac:picMkLst>
            <pc:docMk/>
            <pc:sldMk cId="3720913164" sldId="261"/>
            <ac:picMk id="3" creationId="{AB4030C8-990D-4F1B-A86F-42CB168B7C59}"/>
          </ac:picMkLst>
        </pc:picChg>
        <pc:picChg chg="del">
          <ac:chgData name="渡辺 雅之" userId="fc500e18ba81363a" providerId="LiveId" clId="{ABB0A7A2-FD0C-44CF-B833-DBC7544153D2}" dt="2020-12-16T00:53:00.758" v="1" actId="478"/>
          <ac:picMkLst>
            <pc:docMk/>
            <pc:sldMk cId="3720913164" sldId="261"/>
            <ac:picMk id="7" creationId="{189DF26A-6261-43C0-A070-0A7A3E8586AB}"/>
          </ac:picMkLst>
        </pc:picChg>
      </pc:sldChg>
      <pc:sldChg chg="addSp modSp new mod ord">
        <pc:chgData name="渡辺 雅之" userId="fc500e18ba81363a" providerId="LiveId" clId="{ABB0A7A2-FD0C-44CF-B833-DBC7544153D2}" dt="2020-12-16T01:43:29.914" v="552" actId="20577"/>
        <pc:sldMkLst>
          <pc:docMk/>
          <pc:sldMk cId="3216231713" sldId="262"/>
        </pc:sldMkLst>
        <pc:spChg chg="add mod">
          <ac:chgData name="渡辺 雅之" userId="fc500e18ba81363a" providerId="LiveId" clId="{ABB0A7A2-FD0C-44CF-B833-DBC7544153D2}" dt="2020-12-16T01:43:12.908" v="549" actId="207"/>
          <ac:spMkLst>
            <pc:docMk/>
            <pc:sldMk cId="3216231713" sldId="262"/>
            <ac:spMk id="3" creationId="{9AF8F6DA-8EC3-4F26-ACC2-BD366CB91E0F}"/>
          </ac:spMkLst>
        </pc:spChg>
        <pc:spChg chg="add mod">
          <ac:chgData name="渡辺 雅之" userId="fc500e18ba81363a" providerId="LiveId" clId="{ABB0A7A2-FD0C-44CF-B833-DBC7544153D2}" dt="2020-12-16T01:43:12.908" v="549" actId="207"/>
          <ac:spMkLst>
            <pc:docMk/>
            <pc:sldMk cId="3216231713" sldId="262"/>
            <ac:spMk id="4" creationId="{C516FE77-EFE9-49E7-9D15-73E89BA2D180}"/>
          </ac:spMkLst>
        </pc:spChg>
        <pc:spChg chg="add mod">
          <ac:chgData name="渡辺 雅之" userId="fc500e18ba81363a" providerId="LiveId" clId="{ABB0A7A2-FD0C-44CF-B833-DBC7544153D2}" dt="2020-12-16T01:42:44.652" v="540" actId="403"/>
          <ac:spMkLst>
            <pc:docMk/>
            <pc:sldMk cId="3216231713" sldId="262"/>
            <ac:spMk id="6" creationId="{9089557D-C823-4459-B9E1-0362E970E366}"/>
          </ac:spMkLst>
        </pc:spChg>
        <pc:graphicFrameChg chg="add mod modGraphic">
          <ac:chgData name="渡辺 雅之" userId="fc500e18ba81363a" providerId="LiveId" clId="{ABB0A7A2-FD0C-44CF-B833-DBC7544153D2}" dt="2020-12-16T01:43:29.914" v="552" actId="20577"/>
          <ac:graphicFrameMkLst>
            <pc:docMk/>
            <pc:sldMk cId="3216231713" sldId="262"/>
            <ac:graphicFrameMk id="5" creationId="{A4196D2B-A10E-4BCE-AD75-A39656BF82A0}"/>
          </ac:graphicFrameMkLst>
        </pc:graphicFrameChg>
        <pc:picChg chg="add mod">
          <ac:chgData name="渡辺 雅之" userId="fc500e18ba81363a" providerId="LiveId" clId="{ABB0A7A2-FD0C-44CF-B833-DBC7544153D2}" dt="2020-12-16T01:42:50.881" v="541"/>
          <ac:picMkLst>
            <pc:docMk/>
            <pc:sldMk cId="3216231713" sldId="262"/>
            <ac:picMk id="7" creationId="{96D86F58-4D9F-4A0D-92CA-1EE34FE2F74E}"/>
          </ac:picMkLst>
        </pc:picChg>
      </pc:sldChg>
    </pc:docChg>
  </pc:docChgLst>
  <pc:docChgLst>
    <pc:chgData name="渡辺 雅之" userId="fc500e18ba81363a" providerId="LiveId" clId="{E5661668-D0F0-40C9-9FFD-9C625DC28FD5}"/>
    <pc:docChg chg="undo redo custSel modSld">
      <pc:chgData name="渡辺 雅之" userId="fc500e18ba81363a" providerId="LiveId" clId="{E5661668-D0F0-40C9-9FFD-9C625DC28FD5}" dt="2021-06-02T00:57:38.451" v="647" actId="115"/>
      <pc:docMkLst>
        <pc:docMk/>
      </pc:docMkLst>
      <pc:sldChg chg="addSp delSp modSp mod">
        <pc:chgData name="渡辺 雅之" userId="fc500e18ba81363a" providerId="LiveId" clId="{E5661668-D0F0-40C9-9FFD-9C625DC28FD5}" dt="2021-06-02T00:51:51.936" v="549" actId="1076"/>
        <pc:sldMkLst>
          <pc:docMk/>
          <pc:sldMk cId="3720913164" sldId="261"/>
        </pc:sldMkLst>
        <pc:spChg chg="add del mod ord">
          <ac:chgData name="渡辺 雅之" userId="fc500e18ba81363a" providerId="LiveId" clId="{E5661668-D0F0-40C9-9FFD-9C625DC28FD5}" dt="2021-06-02T00:41:03.945" v="244" actId="167"/>
          <ac:spMkLst>
            <pc:docMk/>
            <pc:sldMk cId="3720913164" sldId="261"/>
            <ac:spMk id="4" creationId="{08A6699F-A809-4A44-970A-907E576AE5A5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0" creationId="{E7CCC9DD-8570-4352-B3FF-00746443B421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1" creationId="{185F1312-B11B-4640-A52F-F9838A03AFB0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2" creationId="{2AD3241D-5C11-4759-88B1-A77C6FC470C2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3" creationId="{F7A3F6F3-5B70-421D-AE28-5A5EEE3D5713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4" creationId="{DC05D5F3-7C9F-4F06-8E37-759A722D2484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5" creationId="{DFC256CF-B30D-446B-8F5C-3DA1DF14B098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7" creationId="{67C00A4D-1EF7-48BB-9AD8-E6A2FF9DECCE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38" creationId="{6C40C3E4-3F98-4243-8862-84642A0B36CB}"/>
          </ac:spMkLst>
        </pc:spChg>
        <pc:spChg chg="add del mod topLvl">
          <ac:chgData name="渡辺 雅之" userId="fc500e18ba81363a" providerId="LiveId" clId="{E5661668-D0F0-40C9-9FFD-9C625DC28FD5}" dt="2021-06-02T00:33:33.740" v="64" actId="478"/>
          <ac:spMkLst>
            <pc:docMk/>
            <pc:sldMk cId="3720913164" sldId="261"/>
            <ac:spMk id="39" creationId="{46B3D6F4-951A-4024-ADA1-F4DAB2F36D36}"/>
          </ac:spMkLst>
        </pc:spChg>
        <pc:spChg chg="add del mod topLvl">
          <ac:chgData name="渡辺 雅之" userId="fc500e18ba81363a" providerId="LiveId" clId="{E5661668-D0F0-40C9-9FFD-9C625DC28FD5}" dt="2021-06-02T00:33:32.896" v="63" actId="478"/>
          <ac:spMkLst>
            <pc:docMk/>
            <pc:sldMk cId="3720913164" sldId="261"/>
            <ac:spMk id="40" creationId="{803D0DE6-C32B-495F-A494-065D02C4C1A4}"/>
          </ac:spMkLst>
        </pc:spChg>
        <pc:spChg chg="add mod topLvl">
          <ac:chgData name="渡辺 雅之" userId="fc500e18ba81363a" providerId="LiveId" clId="{E5661668-D0F0-40C9-9FFD-9C625DC28FD5}" dt="2021-06-02T00:51:51.936" v="549" actId="1076"/>
          <ac:spMkLst>
            <pc:docMk/>
            <pc:sldMk cId="3720913164" sldId="261"/>
            <ac:spMk id="41" creationId="{636E68DD-C47D-4A01-A90D-7FE1545941D2}"/>
          </ac:spMkLst>
        </pc:spChg>
        <pc:spChg chg="add mod topLvl">
          <ac:chgData name="渡辺 雅之" userId="fc500e18ba81363a" providerId="LiveId" clId="{E5661668-D0F0-40C9-9FFD-9C625DC28FD5}" dt="2021-06-02T00:47:31.512" v="443" actId="12788"/>
          <ac:spMkLst>
            <pc:docMk/>
            <pc:sldMk cId="3720913164" sldId="261"/>
            <ac:spMk id="42" creationId="{24CB1EDE-FAF9-41C8-BE1A-BA9A0675FDA1}"/>
          </ac:spMkLst>
        </pc:spChg>
        <pc:spChg chg="add mod topLvl">
          <ac:chgData name="渡辺 雅之" userId="fc500e18ba81363a" providerId="LiveId" clId="{E5661668-D0F0-40C9-9FFD-9C625DC28FD5}" dt="2021-06-02T00:47:32.881" v="444" actId="465"/>
          <ac:spMkLst>
            <pc:docMk/>
            <pc:sldMk cId="3720913164" sldId="261"/>
            <ac:spMk id="43" creationId="{F42E859C-18C8-45EF-8DD0-6F29BEA5493F}"/>
          </ac:spMkLst>
        </pc:spChg>
        <pc:spChg chg="add mod topLvl">
          <ac:chgData name="渡辺 雅之" userId="fc500e18ba81363a" providerId="LiveId" clId="{E5661668-D0F0-40C9-9FFD-9C625DC28FD5}" dt="2021-06-02T00:51:00.047" v="518" actId="555"/>
          <ac:spMkLst>
            <pc:docMk/>
            <pc:sldMk cId="3720913164" sldId="261"/>
            <ac:spMk id="44" creationId="{8F16D8AD-452E-4CB1-B5EA-2CEA00BCAE49}"/>
          </ac:spMkLst>
        </pc:spChg>
        <pc:spChg chg="add mod topLvl">
          <ac:chgData name="渡辺 雅之" userId="fc500e18ba81363a" providerId="LiveId" clId="{E5661668-D0F0-40C9-9FFD-9C625DC28FD5}" dt="2021-06-02T00:50:42.976" v="514" actId="14100"/>
          <ac:spMkLst>
            <pc:docMk/>
            <pc:sldMk cId="3720913164" sldId="261"/>
            <ac:spMk id="45" creationId="{1CEAC92F-85C2-4ACF-8E9D-D556A40D0226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46" creationId="{116C6D54-94D4-4DE8-A676-980CFF4202D8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47" creationId="{119F379D-B8E9-4519-9649-4ED9B7D05436}"/>
          </ac:spMkLst>
        </pc:spChg>
        <pc:spChg chg="add mod topLvl">
          <ac:chgData name="渡辺 雅之" userId="fc500e18ba81363a" providerId="LiveId" clId="{E5661668-D0F0-40C9-9FFD-9C625DC28FD5}" dt="2021-06-02T00:51:33.538" v="548" actId="1035"/>
          <ac:spMkLst>
            <pc:docMk/>
            <pc:sldMk cId="3720913164" sldId="261"/>
            <ac:spMk id="48" creationId="{79B10FF7-1551-4A0E-BEBB-E0E468334546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49" creationId="{8D3E1AE6-5A2A-421D-B1A6-2FD1E0EC768D}"/>
          </ac:spMkLst>
        </pc:spChg>
        <pc:spChg chg="add mod topLvl">
          <ac:chgData name="渡辺 雅之" userId="fc500e18ba81363a" providerId="LiveId" clId="{E5661668-D0F0-40C9-9FFD-9C625DC28FD5}" dt="2021-06-02T00:50:27.424" v="486" actId="20577"/>
          <ac:spMkLst>
            <pc:docMk/>
            <pc:sldMk cId="3720913164" sldId="261"/>
            <ac:spMk id="50" creationId="{694F2BA2-5E24-4278-9151-6DCA769B8D69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51" creationId="{DA906285-3A4B-4D39-A011-0A2F6E7C41D7}"/>
          </ac:spMkLst>
        </pc:spChg>
        <pc:spChg chg="add mod topLvl">
          <ac:chgData name="渡辺 雅之" userId="fc500e18ba81363a" providerId="LiveId" clId="{E5661668-D0F0-40C9-9FFD-9C625DC28FD5}" dt="2021-06-02T00:51:00.047" v="518" actId="555"/>
          <ac:spMkLst>
            <pc:docMk/>
            <pc:sldMk cId="3720913164" sldId="261"/>
            <ac:spMk id="52" creationId="{4B752EB9-3DAC-4EF1-8553-54DF9FACEDDD}"/>
          </ac:spMkLst>
        </pc:spChg>
        <pc:spChg chg="del mod topLvl">
          <ac:chgData name="渡辺 雅之" userId="fc500e18ba81363a" providerId="LiveId" clId="{E5661668-D0F0-40C9-9FFD-9C625DC28FD5}" dt="2021-06-02T00:31:19.776" v="43" actId="478"/>
          <ac:spMkLst>
            <pc:docMk/>
            <pc:sldMk cId="3720913164" sldId="261"/>
            <ac:spMk id="55" creationId="{04318133-3BDB-41BD-BE57-5C88A9D97F78}"/>
          </ac:spMkLst>
        </pc:spChg>
        <pc:spChg chg="mod topLvl">
          <ac:chgData name="渡辺 雅之" userId="fc500e18ba81363a" providerId="LiveId" clId="{E5661668-D0F0-40C9-9FFD-9C625DC28FD5}" dt="2021-06-02T00:36:56.307" v="109" actId="12788"/>
          <ac:spMkLst>
            <pc:docMk/>
            <pc:sldMk cId="3720913164" sldId="261"/>
            <ac:spMk id="56" creationId="{DF8605D9-1C01-4CAF-8EEF-9CA9E852749A}"/>
          </ac:spMkLst>
        </pc:spChg>
        <pc:spChg chg="mod topLvl">
          <ac:chgData name="渡辺 雅之" userId="fc500e18ba81363a" providerId="LiveId" clId="{E5661668-D0F0-40C9-9FFD-9C625DC28FD5}" dt="2021-06-02T00:36:58.403" v="110" actId="465"/>
          <ac:spMkLst>
            <pc:docMk/>
            <pc:sldMk cId="3720913164" sldId="261"/>
            <ac:spMk id="57" creationId="{23D82F58-C9FF-4C7F-9CFE-69FA7DCFF45F}"/>
          </ac:spMkLst>
        </pc:spChg>
        <pc:spChg chg="mod topLvl">
          <ac:chgData name="渡辺 雅之" userId="fc500e18ba81363a" providerId="LiveId" clId="{E5661668-D0F0-40C9-9FFD-9C625DC28FD5}" dt="2021-06-02T00:37:09.871" v="112" actId="1035"/>
          <ac:spMkLst>
            <pc:docMk/>
            <pc:sldMk cId="3720913164" sldId="261"/>
            <ac:spMk id="58" creationId="{08668FE0-71FF-486E-A0AE-A05FDD0F2222}"/>
          </ac:spMkLst>
        </pc:spChg>
        <pc:spChg chg="mod topLvl">
          <ac:chgData name="渡辺 雅之" userId="fc500e18ba81363a" providerId="LiveId" clId="{E5661668-D0F0-40C9-9FFD-9C625DC28FD5}" dt="2021-06-02T00:36:56.307" v="109" actId="12788"/>
          <ac:spMkLst>
            <pc:docMk/>
            <pc:sldMk cId="3720913164" sldId="261"/>
            <ac:spMk id="59" creationId="{84ED5B6F-5903-4312-A408-C6D0D23C2922}"/>
          </ac:spMkLst>
        </pc:spChg>
        <pc:spChg chg="mod ord topLvl">
          <ac:chgData name="渡辺 雅之" userId="fc500e18ba81363a" providerId="LiveId" clId="{E5661668-D0F0-40C9-9FFD-9C625DC28FD5}" dt="2021-06-02T00:39:03.902" v="156" actId="167"/>
          <ac:spMkLst>
            <pc:docMk/>
            <pc:sldMk cId="3720913164" sldId="261"/>
            <ac:spMk id="61" creationId="{3050F0F6-D318-49BC-B035-FC5B0732B2D3}"/>
          </ac:spMkLst>
        </pc:spChg>
        <pc:spChg chg="mod topLvl">
          <ac:chgData name="渡辺 雅之" userId="fc500e18ba81363a" providerId="LiveId" clId="{E5661668-D0F0-40C9-9FFD-9C625DC28FD5}" dt="2021-06-02T00:42:49.439" v="378" actId="1076"/>
          <ac:spMkLst>
            <pc:docMk/>
            <pc:sldMk cId="3720913164" sldId="261"/>
            <ac:spMk id="62" creationId="{DB7B16AD-DE4C-4A15-921A-FB005AFCD252}"/>
          </ac:spMkLst>
        </pc:spChg>
        <pc:spChg chg="add del mod topLvl">
          <ac:chgData name="渡辺 雅之" userId="fc500e18ba81363a" providerId="LiveId" clId="{E5661668-D0F0-40C9-9FFD-9C625DC28FD5}" dt="2021-06-02T00:42:09.981" v="349" actId="1037"/>
          <ac:spMkLst>
            <pc:docMk/>
            <pc:sldMk cId="3720913164" sldId="261"/>
            <ac:spMk id="64" creationId="{024D637B-DCBA-4A85-8685-A5706AA2E962}"/>
          </ac:spMkLst>
        </pc:spChg>
        <pc:spChg chg="mod topLvl">
          <ac:chgData name="渡辺 雅之" userId="fc500e18ba81363a" providerId="LiveId" clId="{E5661668-D0F0-40C9-9FFD-9C625DC28FD5}" dt="2021-06-02T00:43:00.970" v="380" actId="1076"/>
          <ac:spMkLst>
            <pc:docMk/>
            <pc:sldMk cId="3720913164" sldId="261"/>
            <ac:spMk id="66" creationId="{DFD1D25D-A860-46E4-95EA-77103E80F9E6}"/>
          </ac:spMkLst>
        </pc:spChg>
        <pc:spChg chg="mod topLvl">
          <ac:chgData name="渡辺 雅之" userId="fc500e18ba81363a" providerId="LiveId" clId="{E5661668-D0F0-40C9-9FFD-9C625DC28FD5}" dt="2021-06-02T00:43:13.298" v="381" actId="1076"/>
          <ac:spMkLst>
            <pc:docMk/>
            <pc:sldMk cId="3720913164" sldId="261"/>
            <ac:spMk id="68" creationId="{ED84E421-CAC9-49BB-B9AB-1F2619C8AE54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69" creationId="{DD180A68-4889-471D-BBB6-2D6B46694C9D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72" creationId="{D4036640-9DBD-4847-BADE-A7337CFAFAB4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73" creationId="{1370453E-1542-4ED4-8150-FF3563DE4D0E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75" creationId="{3025018E-B6B1-4E9B-B12D-1AEFBF74062A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76" creationId="{6F6E886E-D5A0-47DE-8D12-AFA9E7596E29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77" creationId="{76CC5EFA-A3BE-4223-A0C0-A9A460AF0E8F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80" creationId="{43604159-B020-4FC7-8A0E-A400DC7DA817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81" creationId="{1B808404-EAF2-4FAC-BD65-79026F9B0A10}"/>
          </ac:spMkLst>
        </pc:spChg>
        <pc:spChg chg="mod">
          <ac:chgData name="渡辺 雅之" userId="fc500e18ba81363a" providerId="LiveId" clId="{E5661668-D0F0-40C9-9FFD-9C625DC28FD5}" dt="2021-06-02T00:29:34.074" v="5" actId="164"/>
          <ac:spMkLst>
            <pc:docMk/>
            <pc:sldMk cId="3720913164" sldId="261"/>
            <ac:spMk id="82" creationId="{E448D3DE-7E4E-4D91-88B4-41249EA419D7}"/>
          </ac:spMkLst>
        </pc:spChg>
        <pc:spChg chg="mod topLvl">
          <ac:chgData name="渡辺 雅之" userId="fc500e18ba81363a" providerId="LiveId" clId="{E5661668-D0F0-40C9-9FFD-9C625DC28FD5}" dt="2021-06-02T00:42:42.325" v="377" actId="1076"/>
          <ac:spMkLst>
            <pc:docMk/>
            <pc:sldMk cId="3720913164" sldId="261"/>
            <ac:spMk id="85" creationId="{FC95FE75-7605-4604-AA5E-F7A20C776F84}"/>
          </ac:spMkLst>
        </pc:spChg>
        <pc:spChg chg="mod topLvl">
          <ac:chgData name="渡辺 雅之" userId="fc500e18ba81363a" providerId="LiveId" clId="{E5661668-D0F0-40C9-9FFD-9C625DC28FD5}" dt="2021-06-02T00:44:47.895" v="397" actId="207"/>
          <ac:spMkLst>
            <pc:docMk/>
            <pc:sldMk cId="3720913164" sldId="261"/>
            <ac:spMk id="86" creationId="{9EB9719E-1377-4DFF-9391-40A418F8DD05}"/>
          </ac:spMkLst>
        </pc:spChg>
        <pc:spChg chg="mod topLvl">
          <ac:chgData name="渡辺 雅之" userId="fc500e18ba81363a" providerId="LiveId" clId="{E5661668-D0F0-40C9-9FFD-9C625DC28FD5}" dt="2021-06-02T00:48:35.681" v="459" actId="14100"/>
          <ac:spMkLst>
            <pc:docMk/>
            <pc:sldMk cId="3720913164" sldId="261"/>
            <ac:spMk id="87" creationId="{19F2431B-A00B-4636-BFC1-4C2ABCE96D5D}"/>
          </ac:spMkLst>
        </pc:spChg>
        <pc:spChg chg="mod topLvl">
          <ac:chgData name="渡辺 雅之" userId="fc500e18ba81363a" providerId="LiveId" clId="{E5661668-D0F0-40C9-9FFD-9C625DC28FD5}" dt="2021-06-02T00:50:13.785" v="481" actId="14100"/>
          <ac:spMkLst>
            <pc:docMk/>
            <pc:sldMk cId="3720913164" sldId="261"/>
            <ac:spMk id="88" creationId="{0942D212-E00B-40C6-8F89-0C176252A212}"/>
          </ac:spMkLst>
        </pc:spChg>
        <pc:spChg chg="mod ord topLvl">
          <ac:chgData name="渡辺 雅之" userId="fc500e18ba81363a" providerId="LiveId" clId="{E5661668-D0F0-40C9-9FFD-9C625DC28FD5}" dt="2021-06-02T00:40:41.417" v="242" actId="207"/>
          <ac:spMkLst>
            <pc:docMk/>
            <pc:sldMk cId="3720913164" sldId="261"/>
            <ac:spMk id="89" creationId="{6B0036C4-9BBD-4B0D-8786-C7E9F271EB94}"/>
          </ac:spMkLst>
        </pc:spChg>
        <pc:spChg chg="mod topLvl">
          <ac:chgData name="渡辺 雅之" userId="fc500e18ba81363a" providerId="LiveId" clId="{E5661668-D0F0-40C9-9FFD-9C625DC28FD5}" dt="2021-06-02T00:42:09.981" v="349" actId="1037"/>
          <ac:spMkLst>
            <pc:docMk/>
            <pc:sldMk cId="3720913164" sldId="261"/>
            <ac:spMk id="90" creationId="{F1ED6D37-AF8A-47E3-9690-6DB8C044B4AF}"/>
          </ac:spMkLst>
        </pc:spChg>
        <pc:spChg chg="add mod topLvl">
          <ac:chgData name="渡辺 雅之" userId="fc500e18ba81363a" providerId="LiveId" clId="{E5661668-D0F0-40C9-9FFD-9C625DC28FD5}" dt="2021-06-02T00:44:23.561" v="391" actId="208"/>
          <ac:spMkLst>
            <pc:docMk/>
            <pc:sldMk cId="3720913164" sldId="261"/>
            <ac:spMk id="91" creationId="{31CCF6FE-71C1-408F-B733-0ED062157128}"/>
          </ac:spMkLst>
        </pc:spChg>
        <pc:spChg chg="add mod topLvl">
          <ac:chgData name="渡辺 雅之" userId="fc500e18ba81363a" providerId="LiveId" clId="{E5661668-D0F0-40C9-9FFD-9C625DC28FD5}" dt="2021-06-02T00:31:51.365" v="50" actId="1076"/>
          <ac:spMkLst>
            <pc:docMk/>
            <pc:sldMk cId="3720913164" sldId="261"/>
            <ac:spMk id="95" creationId="{8EEAFF7E-1058-43A3-884D-BEA660E8B55C}"/>
          </ac:spMkLst>
        </pc:spChg>
        <pc:spChg chg="add del mod topLvl">
          <ac:chgData name="渡辺 雅之" userId="fc500e18ba81363a" providerId="LiveId" clId="{E5661668-D0F0-40C9-9FFD-9C625DC28FD5}" dt="2021-06-02T00:36:47.034" v="107" actId="478"/>
          <ac:spMkLst>
            <pc:docMk/>
            <pc:sldMk cId="3720913164" sldId="261"/>
            <ac:spMk id="96" creationId="{F22E5DB1-4086-4BA8-B6F2-ED044223355D}"/>
          </ac:spMkLst>
        </pc:spChg>
        <pc:spChg chg="add del mod topLvl">
          <ac:chgData name="渡辺 雅之" userId="fc500e18ba81363a" providerId="LiveId" clId="{E5661668-D0F0-40C9-9FFD-9C625DC28FD5}" dt="2021-06-02T00:34:34.786" v="77" actId="478"/>
          <ac:spMkLst>
            <pc:docMk/>
            <pc:sldMk cId="3720913164" sldId="261"/>
            <ac:spMk id="98" creationId="{72DAFFCA-2ADC-4CF2-BA40-F1C56AE7481B}"/>
          </ac:spMkLst>
        </pc:spChg>
        <pc:spChg chg="add mod ord">
          <ac:chgData name="渡辺 雅之" userId="fc500e18ba81363a" providerId="LiveId" clId="{E5661668-D0F0-40C9-9FFD-9C625DC28FD5}" dt="2021-06-02T00:48:26.752" v="456" actId="14100"/>
          <ac:spMkLst>
            <pc:docMk/>
            <pc:sldMk cId="3720913164" sldId="261"/>
            <ac:spMk id="99" creationId="{6E7FE685-E0A9-470D-BCDA-B2D03C1F09AC}"/>
          </ac:spMkLst>
        </pc:spChg>
        <pc:spChg chg="add mod ord">
          <ac:chgData name="渡辺 雅之" userId="fc500e18ba81363a" providerId="LiveId" clId="{E5661668-D0F0-40C9-9FFD-9C625DC28FD5}" dt="2021-06-02T00:50:31.705" v="487" actId="14100"/>
          <ac:spMkLst>
            <pc:docMk/>
            <pc:sldMk cId="3720913164" sldId="261"/>
            <ac:spMk id="100" creationId="{9F6376C4-3887-4B1B-A394-C38423A5BFEF}"/>
          </ac:spMkLst>
        </pc:spChg>
        <pc:grpChg chg="add del mod">
          <ac:chgData name="渡辺 雅之" userId="fc500e18ba81363a" providerId="LiveId" clId="{E5661668-D0F0-40C9-9FFD-9C625DC28FD5}" dt="2021-06-02T00:30:41.908" v="19" actId="478"/>
          <ac:grpSpMkLst>
            <pc:docMk/>
            <pc:sldMk cId="3720913164" sldId="261"/>
            <ac:grpSpMk id="2" creationId="{FD0FA5E2-0F1D-494D-AECD-6A1DFC628D4D}"/>
          </ac:grpSpMkLst>
        </pc:grpChg>
        <pc:grpChg chg="add del mod">
          <ac:chgData name="渡辺 雅之" userId="fc500e18ba81363a" providerId="LiveId" clId="{E5661668-D0F0-40C9-9FFD-9C625DC28FD5}" dt="2021-06-02T00:30:58.344" v="20" actId="165"/>
          <ac:grpSpMkLst>
            <pc:docMk/>
            <pc:sldMk cId="3720913164" sldId="261"/>
            <ac:grpSpMk id="3" creationId="{8D30A8C5-6C3B-4D97-B9DA-7003BAC46CC6}"/>
          </ac:grpSpMkLst>
        </pc:grpChg>
        <pc:grpChg chg="add del mod topLvl">
          <ac:chgData name="渡辺 雅之" userId="fc500e18ba81363a" providerId="LiveId" clId="{E5661668-D0F0-40C9-9FFD-9C625DC28FD5}" dt="2021-06-02T00:31:01.312" v="21" actId="165"/>
          <ac:grpSpMkLst>
            <pc:docMk/>
            <pc:sldMk cId="3720913164" sldId="261"/>
            <ac:grpSpMk id="54" creationId="{73FA8AD4-E3E8-4DD8-AECC-733C98B378FF}"/>
          </ac:grpSpMkLst>
        </pc:grpChg>
        <pc:picChg chg="del">
          <ac:chgData name="渡辺 雅之" userId="fc500e18ba81363a" providerId="LiveId" clId="{E5661668-D0F0-40C9-9FFD-9C625DC28FD5}" dt="2021-06-02T00:29:22.228" v="3" actId="478"/>
          <ac:picMkLst>
            <pc:docMk/>
            <pc:sldMk cId="3720913164" sldId="261"/>
            <ac:picMk id="7" creationId="{D6C26FAD-B2BB-468C-B5AF-01AD6E43D3F4}"/>
          </ac:picMkLst>
        </pc:picChg>
        <pc:picChg chg="add mod">
          <ac:chgData name="渡辺 雅之" userId="fc500e18ba81363a" providerId="LiveId" clId="{E5661668-D0F0-40C9-9FFD-9C625DC28FD5}" dt="2021-06-02T00:29:24.625" v="4"/>
          <ac:picMkLst>
            <pc:docMk/>
            <pc:sldMk cId="3720913164" sldId="261"/>
            <ac:picMk id="36" creationId="{E5B61B12-37B3-481A-955C-D4F82F5BDB4B}"/>
          </ac:picMkLst>
        </pc:picChg>
        <pc:cxnChg chg="add mod ord">
          <ac:chgData name="渡辺 雅之" userId="fc500e18ba81363a" providerId="LiveId" clId="{E5661668-D0F0-40C9-9FFD-9C625DC28FD5}" dt="2021-06-02T00:41:49.292" v="319" actId="1036"/>
          <ac:cxnSpMkLst>
            <pc:docMk/>
            <pc:sldMk cId="3720913164" sldId="261"/>
            <ac:cxnSpMk id="18" creationId="{A3BA7B24-4D67-414E-8E4C-07CE8C5ED9BE}"/>
          </ac:cxnSpMkLst>
        </pc:cxnChg>
        <pc:cxnChg chg="add mod ord">
          <ac:chgData name="渡辺 雅之" userId="fc500e18ba81363a" providerId="LiveId" clId="{E5661668-D0F0-40C9-9FFD-9C625DC28FD5}" dt="2021-06-02T00:39:21.850" v="161" actId="1582"/>
          <ac:cxnSpMkLst>
            <pc:docMk/>
            <pc:sldMk cId="3720913164" sldId="261"/>
            <ac:cxnSpMk id="26" creationId="{F781BE72-EF61-4131-8328-BB107E949815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53" creationId="{3EEBADB1-36F3-44D5-B708-4DE2E4D6AD71}"/>
          </ac:cxnSpMkLst>
        </pc:cxnChg>
        <pc:cxnChg chg="del mod topLvl">
          <ac:chgData name="渡辺 雅之" userId="fc500e18ba81363a" providerId="LiveId" clId="{E5661668-D0F0-40C9-9FFD-9C625DC28FD5}" dt="2021-06-02T00:35:06.059" v="90" actId="478"/>
          <ac:cxnSpMkLst>
            <pc:docMk/>
            <pc:sldMk cId="3720913164" sldId="261"/>
            <ac:cxnSpMk id="60" creationId="{C519B2E2-0F56-4971-AAB2-E596BCF7FB7A}"/>
          </ac:cxnSpMkLst>
        </pc:cxnChg>
        <pc:cxnChg chg="del mod topLvl">
          <ac:chgData name="渡辺 雅之" userId="fc500e18ba81363a" providerId="LiveId" clId="{E5661668-D0F0-40C9-9FFD-9C625DC28FD5}" dt="2021-06-02T00:35:03.856" v="88" actId="478"/>
          <ac:cxnSpMkLst>
            <pc:docMk/>
            <pc:sldMk cId="3720913164" sldId="261"/>
            <ac:cxnSpMk id="63" creationId="{A19A4ACC-BC36-481B-9113-4D66EF91809D}"/>
          </ac:cxnSpMkLst>
        </pc:cxnChg>
        <pc:cxnChg chg="del mod topLvl">
          <ac:chgData name="渡辺 雅之" userId="fc500e18ba81363a" providerId="LiveId" clId="{E5661668-D0F0-40C9-9FFD-9C625DC28FD5}" dt="2021-06-02T00:35:04.871" v="89" actId="478"/>
          <ac:cxnSpMkLst>
            <pc:docMk/>
            <pc:sldMk cId="3720913164" sldId="261"/>
            <ac:cxnSpMk id="65" creationId="{356D281A-1674-4885-869A-E65886ABD8A2}"/>
          </ac:cxnSpMkLst>
        </pc:cxnChg>
        <pc:cxnChg chg="del mod topLvl">
          <ac:chgData name="渡辺 雅之" userId="fc500e18ba81363a" providerId="LiveId" clId="{E5661668-D0F0-40C9-9FFD-9C625DC28FD5}" dt="2021-06-02T00:34:58.668" v="83" actId="478"/>
          <ac:cxnSpMkLst>
            <pc:docMk/>
            <pc:sldMk cId="3720913164" sldId="261"/>
            <ac:cxnSpMk id="67" creationId="{A50D49C1-B01B-4C68-8546-D6ABC4C3209E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70" creationId="{9838D452-C3EA-47A0-85FF-46BE380CCEF2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71" creationId="{09BE2417-DF07-483C-90F8-212FF109B6B1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74" creationId="{9C33052A-A5D9-468B-B10D-925D043D3318}"/>
          </ac:cxnSpMkLst>
        </pc:cxnChg>
        <pc:cxnChg chg="del mod topLvl">
          <ac:chgData name="渡辺 雅之" userId="fc500e18ba81363a" providerId="LiveId" clId="{E5661668-D0F0-40C9-9FFD-9C625DC28FD5}" dt="2021-06-02T00:35:10.156" v="93" actId="478"/>
          <ac:cxnSpMkLst>
            <pc:docMk/>
            <pc:sldMk cId="3720913164" sldId="261"/>
            <ac:cxnSpMk id="78" creationId="{7360FB6E-859E-49C4-9F2E-2A7D19942609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79" creationId="{1CDC99CF-8A21-4AC6-9936-2A8ABF27771B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83" creationId="{7A699B49-0325-421D-864C-15E044A571A0}"/>
          </ac:cxnSpMkLst>
        </pc:cxnChg>
        <pc:cxnChg chg="mod">
          <ac:chgData name="渡辺 雅之" userId="fc500e18ba81363a" providerId="LiveId" clId="{E5661668-D0F0-40C9-9FFD-9C625DC28FD5}" dt="2021-06-02T00:30:41.908" v="19" actId="478"/>
          <ac:cxnSpMkLst>
            <pc:docMk/>
            <pc:sldMk cId="3720913164" sldId="261"/>
            <ac:cxnSpMk id="84" creationId="{75687240-898F-4951-8122-C245823DB5D0}"/>
          </ac:cxnSpMkLst>
        </pc:cxnChg>
        <pc:cxnChg chg="add del mod topLvl">
          <ac:chgData name="渡辺 雅之" userId="fc500e18ba81363a" providerId="LiveId" clId="{E5661668-D0F0-40C9-9FFD-9C625DC28FD5}" dt="2021-06-02T00:47:38.258" v="445" actId="478"/>
          <ac:cxnSpMkLst>
            <pc:docMk/>
            <pc:sldMk cId="3720913164" sldId="261"/>
            <ac:cxnSpMk id="92" creationId="{25396C35-C6B1-4131-84E8-865F751CA026}"/>
          </ac:cxnSpMkLst>
        </pc:cxnChg>
        <pc:cxnChg chg="add del mod topLvl">
          <ac:chgData name="渡辺 雅之" userId="fc500e18ba81363a" providerId="LiveId" clId="{E5661668-D0F0-40C9-9FFD-9C625DC28FD5}" dt="2021-06-02T00:47:39.594" v="446" actId="478"/>
          <ac:cxnSpMkLst>
            <pc:docMk/>
            <pc:sldMk cId="3720913164" sldId="261"/>
            <ac:cxnSpMk id="93" creationId="{76761354-16D7-4A31-ABAA-03D391F03475}"/>
          </ac:cxnSpMkLst>
        </pc:cxnChg>
        <pc:cxnChg chg="add del mod topLvl">
          <ac:chgData name="渡辺 雅之" userId="fc500e18ba81363a" providerId="LiveId" clId="{E5661668-D0F0-40C9-9FFD-9C625DC28FD5}" dt="2021-06-02T00:35:00.465" v="85" actId="478"/>
          <ac:cxnSpMkLst>
            <pc:docMk/>
            <pc:sldMk cId="3720913164" sldId="261"/>
            <ac:cxnSpMk id="94" creationId="{97F37B93-CFB1-4B2D-AE0B-97F846E4B2B6}"/>
          </ac:cxnSpMkLst>
        </pc:cxnChg>
        <pc:cxnChg chg="add del mod topLvl">
          <ac:chgData name="渡辺 雅之" userId="fc500e18ba81363a" providerId="LiveId" clId="{E5661668-D0F0-40C9-9FFD-9C625DC28FD5}" dt="2021-06-02T00:34:59.684" v="84" actId="478"/>
          <ac:cxnSpMkLst>
            <pc:docMk/>
            <pc:sldMk cId="3720913164" sldId="261"/>
            <ac:cxnSpMk id="97" creationId="{8876A3CE-0BD8-4609-8291-DF533FEBD5EC}"/>
          </ac:cxnSpMkLst>
        </pc:cxnChg>
        <pc:cxnChg chg="add mod">
          <ac:chgData name="渡辺 雅之" userId="fc500e18ba81363a" providerId="LiveId" clId="{E5661668-D0F0-40C9-9FFD-9C625DC28FD5}" dt="2021-06-02T00:42:35.419" v="375" actId="14100"/>
          <ac:cxnSpMkLst>
            <pc:docMk/>
            <pc:sldMk cId="3720913164" sldId="261"/>
            <ac:cxnSpMk id="101" creationId="{AF850CCA-56B0-4377-802A-B01949FDCCD9}"/>
          </ac:cxnSpMkLst>
        </pc:cxnChg>
        <pc:cxnChg chg="add mod">
          <ac:chgData name="渡辺 雅之" userId="fc500e18ba81363a" providerId="LiveId" clId="{E5661668-D0F0-40C9-9FFD-9C625DC28FD5}" dt="2021-06-02T00:39:27.867" v="164" actId="14100"/>
          <ac:cxnSpMkLst>
            <pc:docMk/>
            <pc:sldMk cId="3720913164" sldId="261"/>
            <ac:cxnSpMk id="102" creationId="{75180BEC-E54A-47C7-BEE2-BB8B4AD0EFD1}"/>
          </ac:cxnSpMkLst>
        </pc:cxnChg>
        <pc:cxnChg chg="add mod">
          <ac:chgData name="渡辺 雅之" userId="fc500e18ba81363a" providerId="LiveId" clId="{E5661668-D0F0-40C9-9FFD-9C625DC28FD5}" dt="2021-06-02T00:41:51.360" v="321" actId="1036"/>
          <ac:cxnSpMkLst>
            <pc:docMk/>
            <pc:sldMk cId="3720913164" sldId="261"/>
            <ac:cxnSpMk id="103" creationId="{FB9B12E2-70DE-4C88-9828-5547FA3C65C2}"/>
          </ac:cxnSpMkLst>
        </pc:cxnChg>
        <pc:cxnChg chg="add mod">
          <ac:chgData name="渡辺 雅之" userId="fc500e18ba81363a" providerId="LiveId" clId="{E5661668-D0F0-40C9-9FFD-9C625DC28FD5}" dt="2021-06-02T00:41:53.516" v="325" actId="1036"/>
          <ac:cxnSpMkLst>
            <pc:docMk/>
            <pc:sldMk cId="3720913164" sldId="261"/>
            <ac:cxnSpMk id="105" creationId="{D0DBBE23-30CD-4575-999B-41935551708B}"/>
          </ac:cxnSpMkLst>
        </pc:cxnChg>
        <pc:cxnChg chg="add mod">
          <ac:chgData name="渡辺 雅之" userId="fc500e18ba81363a" providerId="LiveId" clId="{E5661668-D0F0-40C9-9FFD-9C625DC28FD5}" dt="2021-06-02T00:42:25.326" v="373" actId="1038"/>
          <ac:cxnSpMkLst>
            <pc:docMk/>
            <pc:sldMk cId="3720913164" sldId="261"/>
            <ac:cxnSpMk id="109" creationId="{B7851D72-F367-416A-B43E-619418E57A6B}"/>
          </ac:cxnSpMkLst>
        </pc:cxnChg>
        <pc:cxnChg chg="add mod">
          <ac:chgData name="渡辺 雅之" userId="fc500e18ba81363a" providerId="LiveId" clId="{E5661668-D0F0-40C9-9FFD-9C625DC28FD5}" dt="2021-06-02T00:51:05.296" v="519" actId="208"/>
          <ac:cxnSpMkLst>
            <pc:docMk/>
            <pc:sldMk cId="3720913164" sldId="261"/>
            <ac:cxnSpMk id="117" creationId="{363E0BF3-3CF8-43AD-A51E-34E0D933A90C}"/>
          </ac:cxnSpMkLst>
        </pc:cxnChg>
        <pc:cxnChg chg="add mod">
          <ac:chgData name="渡辺 雅之" userId="fc500e18ba81363a" providerId="LiveId" clId="{E5661668-D0F0-40C9-9FFD-9C625DC28FD5}" dt="2021-06-02T00:51:29.189" v="546" actId="1038"/>
          <ac:cxnSpMkLst>
            <pc:docMk/>
            <pc:sldMk cId="3720913164" sldId="261"/>
            <ac:cxnSpMk id="120" creationId="{58A95D7A-7AE1-48FC-8E01-2E81C8AEB904}"/>
          </ac:cxnSpMkLst>
        </pc:cxnChg>
      </pc:sldChg>
      <pc:sldChg chg="addSp delSp modSp mod">
        <pc:chgData name="渡辺 雅之" userId="fc500e18ba81363a" providerId="LiveId" clId="{E5661668-D0F0-40C9-9FFD-9C625DC28FD5}" dt="2021-06-02T00:57:38.451" v="647" actId="115"/>
        <pc:sldMkLst>
          <pc:docMk/>
          <pc:sldMk cId="3216231713" sldId="262"/>
        </pc:sldMkLst>
        <pc:spChg chg="mod">
          <ac:chgData name="渡辺 雅之" userId="fc500e18ba81363a" providerId="LiveId" clId="{E5661668-D0F0-40C9-9FFD-9C625DC28FD5}" dt="2021-06-02T00:56:27.851" v="646" actId="6549"/>
          <ac:spMkLst>
            <pc:docMk/>
            <pc:sldMk cId="3216231713" sldId="262"/>
            <ac:spMk id="3" creationId="{9AF8F6DA-8EC3-4F26-ACC2-BD366CB91E0F}"/>
          </ac:spMkLst>
        </pc:spChg>
        <pc:spChg chg="mod">
          <ac:chgData name="渡辺 雅之" userId="fc500e18ba81363a" providerId="LiveId" clId="{E5661668-D0F0-40C9-9FFD-9C625DC28FD5}" dt="2021-06-02T00:57:38.451" v="647" actId="115"/>
          <ac:spMkLst>
            <pc:docMk/>
            <pc:sldMk cId="3216231713" sldId="262"/>
            <ac:spMk id="4" creationId="{C516FE77-EFE9-49E7-9D15-73E89BA2D180}"/>
          </ac:spMkLst>
        </pc:spChg>
        <pc:picChg chg="add mod">
          <ac:chgData name="渡辺 雅之" userId="fc500e18ba81363a" providerId="LiveId" clId="{E5661668-D0F0-40C9-9FFD-9C625DC28FD5}" dt="2021-06-02T00:29:18.208" v="2" actId="1076"/>
          <ac:picMkLst>
            <pc:docMk/>
            <pc:sldMk cId="3216231713" sldId="262"/>
            <ac:picMk id="6" creationId="{9FEB699E-8D2D-47C9-AB03-FB1190ABE095}"/>
          </ac:picMkLst>
        </pc:picChg>
        <pc:picChg chg="del">
          <ac:chgData name="渡辺 雅之" userId="fc500e18ba81363a" providerId="LiveId" clId="{E5661668-D0F0-40C9-9FFD-9C625DC28FD5}" dt="2021-06-02T00:29:14.283" v="1" actId="478"/>
          <ac:picMkLst>
            <pc:docMk/>
            <pc:sldMk cId="3216231713" sldId="262"/>
            <ac:picMk id="9" creationId="{68D0DC3E-C016-463A-807E-65E7EBDD32B3}"/>
          </ac:picMkLst>
        </pc:picChg>
      </pc:sldChg>
    </pc:docChg>
  </pc:docChgLst>
  <pc:docChgLst>
    <pc:chgData name="渡辺 雅之" userId="fc500e18ba81363a" providerId="LiveId" clId="{74968572-5F36-41FC-9DE0-CB94584D5F84}"/>
    <pc:docChg chg="undo redo custSel modSld">
      <pc:chgData name="渡辺 雅之" userId="fc500e18ba81363a" providerId="LiveId" clId="{74968572-5F36-41FC-9DE0-CB94584D5F84}" dt="2021-05-28T07:37:47.062" v="417" actId="1076"/>
      <pc:docMkLst>
        <pc:docMk/>
      </pc:docMkLst>
      <pc:sldChg chg="addSp delSp modSp mod">
        <pc:chgData name="渡辺 雅之" userId="fc500e18ba81363a" providerId="LiveId" clId="{74968572-5F36-41FC-9DE0-CB94584D5F84}" dt="2021-05-28T07:37:47.062" v="417" actId="1076"/>
        <pc:sldMkLst>
          <pc:docMk/>
          <pc:sldMk cId="3720913164" sldId="261"/>
        </pc:sldMkLst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15" creationId="{65384301-C6C9-4DA1-A56A-34C8544DB70B}"/>
          </ac:spMkLst>
        </pc:spChg>
        <pc:spChg chg="del mod">
          <ac:chgData name="渡辺 雅之" userId="fc500e18ba81363a" providerId="LiveId" clId="{74968572-5F36-41FC-9DE0-CB94584D5F84}" dt="2021-05-28T07:14:55.059" v="30" actId="21"/>
          <ac:spMkLst>
            <pc:docMk/>
            <pc:sldMk cId="3720913164" sldId="261"/>
            <ac:spMk id="16" creationId="{C5566D04-E3C3-48A7-9DFA-643D87BD4A31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17" creationId="{F715ACF5-AD13-44B7-BA6E-11C996B43BB6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18" creationId="{5352D64F-F22D-45F5-9F65-3276E2D891AC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19" creationId="{0CFF959A-39AB-45D3-9FE2-C34E4CD87E34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23" creationId="{CF5EA488-51BC-4206-86D2-84568F92A127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24" creationId="{629E8561-E556-4B06-BC5F-743DE991E396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25" creationId="{24F16D09-15E4-4864-981E-F1A8249BA9BF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28" creationId="{25D58718-A7AF-4545-8B4E-E65FDF3A0BCA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29" creationId="{E7C26402-E081-4F3A-B051-6D63F95E48A2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0" creationId="{BBC3E3E4-9A9C-4570-9E1D-BFBB497C41F3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1" creationId="{D4178A99-06A9-4465-BDFC-D936A5EE15CF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2" creationId="{CE465514-CD0B-44F9-9B30-3881FF7E5D60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3" creationId="{1E27FB9B-D055-45D8-8881-482537F673B6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4" creationId="{F142DA01-3BDC-42E3-99D3-CCB1B58132EB}"/>
          </ac:spMkLst>
        </pc:spChg>
        <pc:spChg chg="mod">
          <ac:chgData name="渡辺 雅之" userId="fc500e18ba81363a" providerId="LiveId" clId="{74968572-5F36-41FC-9DE0-CB94584D5F84}" dt="2021-05-28T07:13:17.137" v="22" actId="164"/>
          <ac:spMkLst>
            <pc:docMk/>
            <pc:sldMk cId="3720913164" sldId="261"/>
            <ac:spMk id="35" creationId="{C427D0B4-1374-4AA2-B003-945CFC866EA1}"/>
          </ac:spMkLst>
        </pc:spChg>
        <pc:spChg chg="mod">
          <ac:chgData name="渡辺 雅之" userId="fc500e18ba81363a" providerId="LiveId" clId="{74968572-5F36-41FC-9DE0-CB94584D5F84}" dt="2021-05-28T07:30:06.548" v="249" actId="1076"/>
          <ac:spMkLst>
            <pc:docMk/>
            <pc:sldMk cId="3720913164" sldId="261"/>
            <ac:spMk id="45" creationId="{CDBD0D79-4A13-4AAB-89D5-B45E97D04794}"/>
          </ac:spMkLst>
        </pc:spChg>
        <pc:spChg chg="mod">
          <ac:chgData name="渡辺 雅之" userId="fc500e18ba81363a" providerId="LiveId" clId="{74968572-5F36-41FC-9DE0-CB94584D5F84}" dt="2021-05-28T07:30:06.548" v="249" actId="1076"/>
          <ac:spMkLst>
            <pc:docMk/>
            <pc:sldMk cId="3720913164" sldId="261"/>
            <ac:spMk id="48" creationId="{5081A095-B3AF-454D-863D-5C0E4324E907}"/>
          </ac:spMkLst>
        </pc:spChg>
        <pc:spChg chg="del mod">
          <ac:chgData name="渡辺 雅之" userId="fc500e18ba81363a" providerId="LiveId" clId="{74968572-5F36-41FC-9DE0-CB94584D5F84}" dt="2021-05-28T07:24:11.514" v="120" actId="478"/>
          <ac:spMkLst>
            <pc:docMk/>
            <pc:sldMk cId="3720913164" sldId="261"/>
            <ac:spMk id="49" creationId="{4714A6E6-C764-4084-B36A-0ABCECD2A2A3}"/>
          </ac:spMkLst>
        </pc:spChg>
        <pc:spChg chg="mod">
          <ac:chgData name="渡辺 雅之" userId="fc500e18ba81363a" providerId="LiveId" clId="{74968572-5F36-41FC-9DE0-CB94584D5F84}" dt="2021-05-28T07:29:58.461" v="248" actId="1076"/>
          <ac:spMkLst>
            <pc:docMk/>
            <pc:sldMk cId="3720913164" sldId="261"/>
            <ac:spMk id="50" creationId="{CF437EAE-C4F0-44EC-9375-ED89E4FB37C8}"/>
          </ac:spMkLst>
        </pc:spChg>
        <pc:spChg chg="mod">
          <ac:chgData name="渡辺 雅之" userId="fc500e18ba81363a" providerId="LiveId" clId="{74968572-5F36-41FC-9DE0-CB94584D5F84}" dt="2021-05-28T07:29:58.461" v="248" actId="1076"/>
          <ac:spMkLst>
            <pc:docMk/>
            <pc:sldMk cId="3720913164" sldId="261"/>
            <ac:spMk id="52" creationId="{058BC09D-8D46-4775-BFE6-8E3BEB90F24B}"/>
          </ac:spMkLst>
        </pc:spChg>
        <pc:spChg chg="del mod">
          <ac:chgData name="渡辺 雅之" userId="fc500e18ba81363a" providerId="LiveId" clId="{74968572-5F36-41FC-9DE0-CB94584D5F84}" dt="2021-05-28T07:26:13.490" v="196" actId="478"/>
          <ac:spMkLst>
            <pc:docMk/>
            <pc:sldMk cId="3720913164" sldId="261"/>
            <ac:spMk id="53" creationId="{CD9F8EDA-3EFA-4A5D-852C-BC1360BD7DBE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55" creationId="{CC28A034-68AC-4E80-B24A-BE962B51A433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57" creationId="{960C734F-A578-4CB2-A8F3-C0A66AEE51BB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58" creationId="{3C61A621-1DD1-4767-98DF-A9E27F467DA3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59" creationId="{46E81ED8-0A3C-4766-84AD-33DE5DE988E5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0" creationId="{26D323F6-5AD7-41AD-BFDA-5CDF23CC0C72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1" creationId="{1778A910-8F31-471F-9267-950B3C253EB1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2" creationId="{81B14E9B-C5DB-4757-BA42-F344CE74925E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3" creationId="{39365C56-0244-4BE5-938B-BA219A202237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5" creationId="{FD92D869-B567-4A2C-A07A-B0FE33C76FC0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6" creationId="{9992A206-0F15-40B5-A8CC-E586BF791A10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7" creationId="{395D82FC-C512-41FF-A6E8-C9E3EE5CC294}"/>
          </ac:spMkLst>
        </pc:spChg>
        <pc:spChg chg="add mod">
          <ac:chgData name="渡辺 雅之" userId="fc500e18ba81363a" providerId="LiveId" clId="{74968572-5F36-41FC-9DE0-CB94584D5F84}" dt="2021-05-28T07:37:45.281" v="416" actId="164"/>
          <ac:spMkLst>
            <pc:docMk/>
            <pc:sldMk cId="3720913164" sldId="261"/>
            <ac:spMk id="68" creationId="{CD255810-B9AF-47BE-9DFD-F759308D3A75}"/>
          </ac:spMkLst>
        </pc:spChg>
        <pc:grpChg chg="add del mod">
          <ac:chgData name="渡辺 雅之" userId="fc500e18ba81363a" providerId="LiveId" clId="{74968572-5F36-41FC-9DE0-CB94584D5F84}" dt="2021-05-28T07:30:16.445" v="251" actId="478"/>
          <ac:grpSpMkLst>
            <pc:docMk/>
            <pc:sldMk cId="3720913164" sldId="261"/>
            <ac:grpSpMk id="2" creationId="{97864CB3-FF3F-4877-940B-FB9D274654C2}"/>
          </ac:grpSpMkLst>
        </pc:grpChg>
        <pc:grpChg chg="add mod">
          <ac:chgData name="渡辺 雅之" userId="fc500e18ba81363a" providerId="LiveId" clId="{74968572-5F36-41FC-9DE0-CB94584D5F84}" dt="2021-05-28T07:37:47.062" v="417" actId="1076"/>
          <ac:grpSpMkLst>
            <pc:docMk/>
            <pc:sldMk cId="3720913164" sldId="261"/>
            <ac:grpSpMk id="2" creationId="{F24C2BD3-910E-486D-8CCC-10FF8AFFD794}"/>
          </ac:grpSpMkLst>
        </pc:grpChg>
        <pc:grpChg chg="add mod">
          <ac:chgData name="渡辺 雅之" userId="fc500e18ba81363a" providerId="LiveId" clId="{74968572-5F36-41FC-9DE0-CB94584D5F84}" dt="2021-05-28T07:37:45.281" v="416" actId="164"/>
          <ac:grpSpMkLst>
            <pc:docMk/>
            <pc:sldMk cId="3720913164" sldId="261"/>
            <ac:grpSpMk id="36" creationId="{F930C34C-CC7D-4E34-8087-86ABA0A9984D}"/>
          </ac:grpSpMkLst>
        </pc:grpChg>
        <pc:graphicFrameChg chg="mod">
          <ac:chgData name="渡辺 雅之" userId="fc500e18ba81363a" providerId="LiveId" clId="{74968572-5F36-41FC-9DE0-CB94584D5F84}" dt="2021-05-28T07:29:10.720" v="228" actId="2711"/>
          <ac:graphicFrameMkLst>
            <pc:docMk/>
            <pc:sldMk cId="3720913164" sldId="261"/>
            <ac:graphicFrameMk id="3" creationId="{A9C1A7EE-B958-4AD1-B2D6-55F525E435A4}"/>
          </ac:graphicFrameMkLst>
        </pc:graphicFrameChg>
        <pc:graphicFrameChg chg="mod">
          <ac:chgData name="渡辺 雅之" userId="fc500e18ba81363a" providerId="LiveId" clId="{74968572-5F36-41FC-9DE0-CB94584D5F84}" dt="2021-05-28T07:13:57.430" v="29"/>
          <ac:graphicFrameMkLst>
            <pc:docMk/>
            <pc:sldMk cId="3720913164" sldId="261"/>
            <ac:graphicFrameMk id="39" creationId="{A9C1A7EE-B958-4AD1-B2D6-55F525E435A4}"/>
          </ac:graphicFrameMkLst>
        </pc:graphicFrameChg>
        <pc:picChg chg="del">
          <ac:chgData name="渡辺 雅之" userId="fc500e18ba81363a" providerId="LiveId" clId="{74968572-5F36-41FC-9DE0-CB94584D5F84}" dt="2021-05-28T07:11:25.508" v="7" actId="478"/>
          <ac:picMkLst>
            <pc:docMk/>
            <pc:sldMk cId="3720913164" sldId="261"/>
            <ac:picMk id="9" creationId="{52A54368-1971-40F3-B1BC-CEECE2FE41C1}"/>
          </ac:picMkLst>
        </pc:picChg>
        <pc:picChg chg="add mod">
          <ac:chgData name="渡辺 雅之" userId="fc500e18ba81363a" providerId="LiveId" clId="{74968572-5F36-41FC-9DE0-CB94584D5F84}" dt="2021-05-28T07:11:25.853" v="8"/>
          <ac:picMkLst>
            <pc:docMk/>
            <pc:sldMk cId="3720913164" sldId="261"/>
            <ac:picMk id="27" creationId="{27F52FA4-A563-48DF-9B34-4153060F6F33}"/>
          </ac:picMkLst>
        </pc:pic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37" creationId="{2693D004-09C4-4908-960C-A420097C8A0D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38" creationId="{2C52096D-D99B-4504-B2DB-28E27392648E}"/>
          </ac:cxnSpMkLst>
        </pc:cxnChg>
        <pc:cxnChg chg="mod">
          <ac:chgData name="渡辺 雅之" userId="fc500e18ba81363a" providerId="LiveId" clId="{74968572-5F36-41FC-9DE0-CB94584D5F84}" dt="2021-05-28T07:24:58.272" v="152" actId="1076"/>
          <ac:cxnSpMkLst>
            <pc:docMk/>
            <pc:sldMk cId="3720913164" sldId="261"/>
            <ac:cxnSpMk id="40" creationId="{0FE7EA86-780D-46B1-8BAE-EF29FADD5224}"/>
          </ac:cxnSpMkLst>
        </pc:cxnChg>
        <pc:cxnChg chg="mod">
          <ac:chgData name="渡辺 雅之" userId="fc500e18ba81363a" providerId="LiveId" clId="{74968572-5F36-41FC-9DE0-CB94584D5F84}" dt="2021-05-28T07:13:57.430" v="29"/>
          <ac:cxnSpMkLst>
            <pc:docMk/>
            <pc:sldMk cId="3720913164" sldId="261"/>
            <ac:cxnSpMk id="41" creationId="{7093E8A1-63DA-4783-A497-41C2E6876EA1}"/>
          </ac:cxnSpMkLst>
        </pc:cxnChg>
        <pc:cxnChg chg="mod">
          <ac:chgData name="渡辺 雅之" userId="fc500e18ba81363a" providerId="LiveId" clId="{74968572-5F36-41FC-9DE0-CB94584D5F84}" dt="2021-05-28T07:25:06.986" v="153" actId="1038"/>
          <ac:cxnSpMkLst>
            <pc:docMk/>
            <pc:sldMk cId="3720913164" sldId="261"/>
            <ac:cxnSpMk id="42" creationId="{5D5434EC-9090-49D1-A300-8700779B31DE}"/>
          </ac:cxnSpMkLst>
        </pc:cxnChg>
        <pc:cxnChg chg="mod">
          <ac:chgData name="渡辺 雅之" userId="fc500e18ba81363a" providerId="LiveId" clId="{74968572-5F36-41FC-9DE0-CB94584D5F84}" dt="2021-05-28T07:13:57.430" v="29"/>
          <ac:cxnSpMkLst>
            <pc:docMk/>
            <pc:sldMk cId="3720913164" sldId="261"/>
            <ac:cxnSpMk id="43" creationId="{B446D124-A6F5-40BA-A11A-E8577CCBB8A5}"/>
          </ac:cxnSpMkLst>
        </pc:cxnChg>
        <pc:cxnChg chg="mod">
          <ac:chgData name="渡辺 雅之" userId="fc500e18ba81363a" providerId="LiveId" clId="{74968572-5F36-41FC-9DE0-CB94584D5F84}" dt="2021-05-28T07:25:16.240" v="156" actId="1035"/>
          <ac:cxnSpMkLst>
            <pc:docMk/>
            <pc:sldMk cId="3720913164" sldId="261"/>
            <ac:cxnSpMk id="44" creationId="{515183F9-4497-4DE8-B973-EB1E81275FB6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46" creationId="{A2D8A1DD-14D5-40BA-919D-63A7D8A0C6F2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47" creationId="{366B2B87-A8A7-4F0E-A8A6-83847E777F0D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51" creationId="{491D8BDA-DDC7-4E19-9707-EE9DF0162387}"/>
          </ac:cxnSpMkLst>
        </pc:cxnChg>
        <pc:cxnChg chg="mod">
          <ac:chgData name="渡辺 雅之" userId="fc500e18ba81363a" providerId="LiveId" clId="{74968572-5F36-41FC-9DE0-CB94584D5F84}" dt="2021-05-28T07:25:18.240" v="158" actId="1037"/>
          <ac:cxnSpMkLst>
            <pc:docMk/>
            <pc:sldMk cId="3720913164" sldId="261"/>
            <ac:cxnSpMk id="54" creationId="{7C2CC25B-2F07-4979-B21B-70E3C5113DB5}"/>
          </ac:cxnSpMkLst>
        </pc:cxnChg>
        <pc:cxnChg chg="add mod">
          <ac:chgData name="渡辺 雅之" userId="fc500e18ba81363a" providerId="LiveId" clId="{74968572-5F36-41FC-9DE0-CB94584D5F84}" dt="2021-05-28T07:37:45.281" v="416" actId="164"/>
          <ac:cxnSpMkLst>
            <pc:docMk/>
            <pc:sldMk cId="3720913164" sldId="261"/>
            <ac:cxnSpMk id="56" creationId="{47F7C72D-E418-4FFB-8B49-3A3966DA2EA4}"/>
          </ac:cxnSpMkLst>
        </pc:cxnChg>
        <pc:cxnChg chg="add mod">
          <ac:chgData name="渡辺 雅之" userId="fc500e18ba81363a" providerId="LiveId" clId="{74968572-5F36-41FC-9DE0-CB94584D5F84}" dt="2021-05-28T07:37:45.281" v="416" actId="164"/>
          <ac:cxnSpMkLst>
            <pc:docMk/>
            <pc:sldMk cId="3720913164" sldId="261"/>
            <ac:cxnSpMk id="64" creationId="{41FF29A8-A1EA-4CCA-B98C-5302DD4E4E32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71" creationId="{A413C470-D852-453B-B946-748258F08515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75" creationId="{0E19F913-A952-4627-97BC-83159DA831B5}"/>
          </ac:cxnSpMkLst>
        </pc:cxnChg>
        <pc:cxnChg chg="mod">
          <ac:chgData name="渡辺 雅之" userId="fc500e18ba81363a" providerId="LiveId" clId="{74968572-5F36-41FC-9DE0-CB94584D5F84}" dt="2021-05-28T07:30:16.445" v="251" actId="478"/>
          <ac:cxnSpMkLst>
            <pc:docMk/>
            <pc:sldMk cId="3720913164" sldId="261"/>
            <ac:cxnSpMk id="79" creationId="{73E82F60-38AF-4391-BB83-01436B3DBBA9}"/>
          </ac:cxnSpMkLst>
        </pc:cxnChg>
      </pc:sldChg>
      <pc:sldChg chg="addSp delSp modSp mod">
        <pc:chgData name="渡辺 雅之" userId="fc500e18ba81363a" providerId="LiveId" clId="{74968572-5F36-41FC-9DE0-CB94584D5F84}" dt="2021-05-28T07:37:01.286" v="415" actId="6549"/>
        <pc:sldMkLst>
          <pc:docMk/>
          <pc:sldMk cId="3216231713" sldId="262"/>
        </pc:sldMkLst>
        <pc:spChg chg="mod">
          <ac:chgData name="渡辺 雅之" userId="fc500e18ba81363a" providerId="LiveId" clId="{74968572-5F36-41FC-9DE0-CB94584D5F84}" dt="2021-05-28T07:33:37.632" v="412" actId="6549"/>
          <ac:spMkLst>
            <pc:docMk/>
            <pc:sldMk cId="3216231713" sldId="262"/>
            <ac:spMk id="3" creationId="{9AF8F6DA-8EC3-4F26-ACC2-BD366CB91E0F}"/>
          </ac:spMkLst>
        </pc:spChg>
        <pc:spChg chg="mod">
          <ac:chgData name="渡辺 雅之" userId="fc500e18ba81363a" providerId="LiveId" clId="{74968572-5F36-41FC-9DE0-CB94584D5F84}" dt="2021-05-28T07:37:01.286" v="415" actId="6549"/>
          <ac:spMkLst>
            <pc:docMk/>
            <pc:sldMk cId="3216231713" sldId="262"/>
            <ac:spMk id="4" creationId="{C516FE77-EFE9-49E7-9D15-73E89BA2D180}"/>
          </ac:spMkLst>
        </pc:spChg>
        <pc:spChg chg="add del">
          <ac:chgData name="渡辺 雅之" userId="fc500e18ba81363a" providerId="LiveId" clId="{74968572-5F36-41FC-9DE0-CB94584D5F84}" dt="2021-05-28T07:11:14.199" v="3" actId="22"/>
          <ac:spMkLst>
            <pc:docMk/>
            <pc:sldMk cId="3216231713" sldId="262"/>
            <ac:spMk id="7" creationId="{B24D9397-FE44-400A-AF37-F4BF297DE778}"/>
          </ac:spMkLst>
        </pc:spChg>
        <pc:picChg chg="add mod">
          <ac:chgData name="渡辺 雅之" userId="fc500e18ba81363a" providerId="LiveId" clId="{74968572-5F36-41FC-9DE0-CB94584D5F84}" dt="2021-05-28T07:11:21.390" v="6" actId="1076"/>
          <ac:picMkLst>
            <pc:docMk/>
            <pc:sldMk cId="3216231713" sldId="262"/>
            <ac:picMk id="8" creationId="{14F50C48-CD7C-4891-97CD-32E3EDB573C9}"/>
          </ac:picMkLst>
        </pc:picChg>
        <pc:picChg chg="del">
          <ac:chgData name="渡辺 雅之" userId="fc500e18ba81363a" providerId="LiveId" clId="{74968572-5F36-41FC-9DE0-CB94584D5F84}" dt="2021-05-28T07:11:18.276" v="5" actId="478"/>
          <ac:picMkLst>
            <pc:docMk/>
            <pc:sldMk cId="3216231713" sldId="262"/>
            <ac:picMk id="9" creationId="{A009A02F-C185-4EE4-8899-C46B8F532CAB}"/>
          </ac:picMkLst>
        </pc:picChg>
      </pc:sldChg>
    </pc:docChg>
  </pc:docChgLst>
  <pc:docChgLst>
    <pc:chgData name="渡辺 雅之" userId="fc500e18ba81363a" providerId="LiveId" clId="{B23DA593-9EF5-4BD6-97B5-18641B6EB72F}"/>
    <pc:docChg chg="undo redo custSel addSld delSld modSld addMainMaster delMainMaster modMainMaster">
      <pc:chgData name="渡辺 雅之" userId="fc500e18ba81363a" providerId="LiveId" clId="{B23DA593-9EF5-4BD6-97B5-18641B6EB72F}" dt="2020-10-22T07:48:51.445" v="745" actId="14734"/>
      <pc:docMkLst>
        <pc:docMk/>
      </pc:docMkLst>
      <pc:sldChg chg="addSp delSp modSp mod">
        <pc:chgData name="渡辺 雅之" userId="fc500e18ba81363a" providerId="LiveId" clId="{B23DA593-9EF5-4BD6-97B5-18641B6EB72F}" dt="2020-10-22T07:45:36.696" v="720" actId="20577"/>
        <pc:sldMkLst>
          <pc:docMk/>
          <pc:sldMk cId="2577997716" sldId="259"/>
        </pc:sldMkLst>
        <pc:spChg chg="del">
          <ac:chgData name="渡辺 雅之" userId="fc500e18ba81363a" providerId="LiveId" clId="{B23DA593-9EF5-4BD6-97B5-18641B6EB72F}" dt="2020-10-20T04:34:06.921" v="0" actId="478"/>
          <ac:spMkLst>
            <pc:docMk/>
            <pc:sldMk cId="2577997716" sldId="259"/>
            <ac:spMk id="4" creationId="{D5288D7A-6581-49FB-93A6-AC0A6AFB1ADC}"/>
          </ac:spMkLst>
        </pc:spChg>
        <pc:spChg chg="add del">
          <ac:chgData name="渡辺 雅之" userId="fc500e18ba81363a" providerId="LiveId" clId="{B23DA593-9EF5-4BD6-97B5-18641B6EB72F}" dt="2020-10-20T04:48:26.694" v="9" actId="22"/>
          <ac:spMkLst>
            <pc:docMk/>
            <pc:sldMk cId="2577997716" sldId="259"/>
            <ac:spMk id="6" creationId="{EE4CFB8E-AF36-4826-B530-DC63C950FFF3}"/>
          </ac:spMkLst>
        </pc:spChg>
        <pc:spChg chg="add del">
          <ac:chgData name="渡辺 雅之" userId="fc500e18ba81363a" providerId="LiveId" clId="{B23DA593-9EF5-4BD6-97B5-18641B6EB72F}" dt="2020-10-20T05:00:58.077" v="17" actId="22"/>
          <ac:spMkLst>
            <pc:docMk/>
            <pc:sldMk cId="2577997716" sldId="259"/>
            <ac:spMk id="10" creationId="{24AE7455-C1FE-495A-8041-B0A3166B4695}"/>
          </ac:spMkLst>
        </pc:spChg>
        <pc:spChg chg="add del">
          <ac:chgData name="渡辺 雅之" userId="fc500e18ba81363a" providerId="LiveId" clId="{B23DA593-9EF5-4BD6-97B5-18641B6EB72F}" dt="2020-10-20T05:01:45.633" v="23" actId="22"/>
          <ac:spMkLst>
            <pc:docMk/>
            <pc:sldMk cId="2577997716" sldId="259"/>
            <ac:spMk id="14" creationId="{FED6CED2-82D6-404B-8A67-C4E0EE2EC2FB}"/>
          </ac:spMkLst>
        </pc:spChg>
        <pc:spChg chg="add del">
          <ac:chgData name="渡辺 雅之" userId="fc500e18ba81363a" providerId="LiveId" clId="{B23DA593-9EF5-4BD6-97B5-18641B6EB72F}" dt="2020-10-20T05:02:19.696" v="29" actId="22"/>
          <ac:spMkLst>
            <pc:docMk/>
            <pc:sldMk cId="2577997716" sldId="259"/>
            <ac:spMk id="18" creationId="{1E256CD9-3EB5-4CFE-9E98-A1CD69FC3357}"/>
          </ac:spMkLst>
        </pc:spChg>
        <pc:spChg chg="add del">
          <ac:chgData name="渡辺 雅之" userId="fc500e18ba81363a" providerId="LiveId" clId="{B23DA593-9EF5-4BD6-97B5-18641B6EB72F}" dt="2020-10-20T05:03:04.106" v="35" actId="22"/>
          <ac:spMkLst>
            <pc:docMk/>
            <pc:sldMk cId="2577997716" sldId="259"/>
            <ac:spMk id="22" creationId="{B88AD2DA-3C06-4BD8-93BA-5E43A0214264}"/>
          </ac:spMkLst>
        </pc:spChg>
        <pc:spChg chg="add del">
          <ac:chgData name="渡辺 雅之" userId="fc500e18ba81363a" providerId="LiveId" clId="{B23DA593-9EF5-4BD6-97B5-18641B6EB72F}" dt="2020-10-20T05:03:26.759" v="40" actId="22"/>
          <ac:spMkLst>
            <pc:docMk/>
            <pc:sldMk cId="2577997716" sldId="259"/>
            <ac:spMk id="26" creationId="{07E97494-4F5A-4DFE-B1F2-CE12724B7679}"/>
          </ac:spMkLst>
        </pc:spChg>
        <pc:spChg chg="add del">
          <ac:chgData name="渡辺 雅之" userId="fc500e18ba81363a" providerId="LiveId" clId="{B23DA593-9EF5-4BD6-97B5-18641B6EB72F}" dt="2020-10-20T05:04:28.759" v="50" actId="22"/>
          <ac:spMkLst>
            <pc:docMk/>
            <pc:sldMk cId="2577997716" sldId="259"/>
            <ac:spMk id="30" creationId="{D03F58BC-2948-4389-A2BE-45E043499629}"/>
          </ac:spMkLst>
        </pc:spChg>
        <pc:spChg chg="add del">
          <ac:chgData name="渡辺 雅之" userId="fc500e18ba81363a" providerId="LiveId" clId="{B23DA593-9EF5-4BD6-97B5-18641B6EB72F}" dt="2020-10-20T05:12:04.761" v="79" actId="22"/>
          <ac:spMkLst>
            <pc:docMk/>
            <pc:sldMk cId="2577997716" sldId="259"/>
            <ac:spMk id="35" creationId="{473C5611-B7C1-421E-AC17-24952B5FF3FE}"/>
          </ac:spMkLst>
        </pc:spChg>
        <pc:spChg chg="add del">
          <ac:chgData name="渡辺 雅之" userId="fc500e18ba81363a" providerId="LiveId" clId="{B23DA593-9EF5-4BD6-97B5-18641B6EB72F}" dt="2020-10-20T05:12:38.933" v="84" actId="22"/>
          <ac:spMkLst>
            <pc:docMk/>
            <pc:sldMk cId="2577997716" sldId="259"/>
            <ac:spMk id="39" creationId="{C2677856-06C2-47A9-9BCF-5402936F1A72}"/>
          </ac:spMkLst>
        </pc:spChg>
        <pc:spChg chg="add del">
          <ac:chgData name="渡辺 雅之" userId="fc500e18ba81363a" providerId="LiveId" clId="{B23DA593-9EF5-4BD6-97B5-18641B6EB72F}" dt="2020-10-20T05:13:23.831" v="88" actId="22"/>
          <ac:spMkLst>
            <pc:docMk/>
            <pc:sldMk cId="2577997716" sldId="259"/>
            <ac:spMk id="43" creationId="{9926864C-45BA-4987-9928-6C230C98F632}"/>
          </ac:spMkLst>
        </pc:spChg>
        <pc:spChg chg="add del">
          <ac:chgData name="渡辺 雅之" userId="fc500e18ba81363a" providerId="LiveId" clId="{B23DA593-9EF5-4BD6-97B5-18641B6EB72F}" dt="2020-10-20T05:13:57.706" v="95" actId="22"/>
          <ac:spMkLst>
            <pc:docMk/>
            <pc:sldMk cId="2577997716" sldId="259"/>
            <ac:spMk id="47" creationId="{4F19F170-71A6-4013-AFED-A3E337D16543}"/>
          </ac:spMkLst>
        </pc:spChg>
        <pc:spChg chg="add mod">
          <ac:chgData name="渡辺 雅之" userId="fc500e18ba81363a" providerId="LiveId" clId="{B23DA593-9EF5-4BD6-97B5-18641B6EB72F}" dt="2020-10-22T07:39:19.451" v="560" actId="20577"/>
          <ac:spMkLst>
            <pc:docMk/>
            <pc:sldMk cId="2577997716" sldId="259"/>
            <ac:spMk id="51" creationId="{40E98850-2D8E-49FD-AF02-57BDE1992410}"/>
          </ac:spMkLst>
        </pc:spChg>
        <pc:spChg chg="add mod">
          <ac:chgData name="渡辺 雅之" userId="fc500e18ba81363a" providerId="LiveId" clId="{B23DA593-9EF5-4BD6-97B5-18641B6EB72F}" dt="2020-10-22T07:45:36.696" v="720" actId="20577"/>
          <ac:spMkLst>
            <pc:docMk/>
            <pc:sldMk cId="2577997716" sldId="259"/>
            <ac:spMk id="53" creationId="{9325CD32-4E2A-4936-93C1-B5E738EDD482}"/>
          </ac:spMkLst>
        </pc:spChg>
        <pc:picChg chg="add del mod">
          <ac:chgData name="渡辺 雅之" userId="fc500e18ba81363a" providerId="LiveId" clId="{B23DA593-9EF5-4BD6-97B5-18641B6EB72F}" dt="2020-10-20T05:05:50.219" v="60" actId="478"/>
          <ac:picMkLst>
            <pc:docMk/>
            <pc:sldMk cId="2577997716" sldId="259"/>
            <ac:picMk id="2" creationId="{A7A4A547-7BFA-4916-A06C-406ABAFDA505}"/>
          </ac:picMkLst>
        </pc:picChg>
        <pc:picChg chg="del mod">
          <ac:chgData name="渡辺 雅之" userId="fc500e18ba81363a" providerId="LiveId" clId="{B23DA593-9EF5-4BD6-97B5-18641B6EB72F}" dt="2020-10-20T05:05:48.750" v="59" actId="478"/>
          <ac:picMkLst>
            <pc:docMk/>
            <pc:sldMk cId="2577997716" sldId="259"/>
            <ac:picMk id="5" creationId="{E93C8060-4334-4F0F-8F74-E4B5002396FC}"/>
          </ac:picMkLst>
        </pc:picChg>
        <pc:picChg chg="add del mod">
          <ac:chgData name="渡辺 雅之" userId="fc500e18ba81363a" providerId="LiveId" clId="{B23DA593-9EF5-4BD6-97B5-18641B6EB72F}" dt="2020-10-20T05:01:03.172" v="20" actId="478"/>
          <ac:picMkLst>
            <pc:docMk/>
            <pc:sldMk cId="2577997716" sldId="259"/>
            <ac:picMk id="8" creationId="{A3C9D2C1-1B9B-48D4-A793-0CB6373ED80F}"/>
          </ac:picMkLst>
        </pc:picChg>
        <pc:picChg chg="add del mod">
          <ac:chgData name="渡辺 雅之" userId="fc500e18ba81363a" providerId="LiveId" clId="{B23DA593-9EF5-4BD6-97B5-18641B6EB72F}" dt="2020-10-20T05:04:02.010" v="44" actId="478"/>
          <ac:picMkLst>
            <pc:docMk/>
            <pc:sldMk cId="2577997716" sldId="259"/>
            <ac:picMk id="12" creationId="{93E5936F-DCDE-41D6-AB71-2CC215BF1543}"/>
          </ac:picMkLst>
        </pc:picChg>
        <pc:picChg chg="add del mod">
          <ac:chgData name="渡辺 雅之" userId="fc500e18ba81363a" providerId="LiveId" clId="{B23DA593-9EF5-4BD6-97B5-18641B6EB72F}" dt="2020-10-20T05:04:02.793" v="45" actId="478"/>
          <ac:picMkLst>
            <pc:docMk/>
            <pc:sldMk cId="2577997716" sldId="259"/>
            <ac:picMk id="16" creationId="{8BE8AA5B-21F3-4636-8536-73E42AE97D65}"/>
          </ac:picMkLst>
        </pc:picChg>
        <pc:picChg chg="add del mod">
          <ac:chgData name="渡辺 雅之" userId="fc500e18ba81363a" providerId="LiveId" clId="{B23DA593-9EF5-4BD6-97B5-18641B6EB72F}" dt="2020-10-20T05:04:03.230" v="46" actId="478"/>
          <ac:picMkLst>
            <pc:docMk/>
            <pc:sldMk cId="2577997716" sldId="259"/>
            <ac:picMk id="20" creationId="{CF67203B-C0E4-4D4F-82E7-F3E20B2816E6}"/>
          </ac:picMkLst>
        </pc:picChg>
        <pc:picChg chg="add del mod">
          <ac:chgData name="渡辺 雅之" userId="fc500e18ba81363a" providerId="LiveId" clId="{B23DA593-9EF5-4BD6-97B5-18641B6EB72F}" dt="2020-10-20T05:04:04.825" v="47" actId="478"/>
          <ac:picMkLst>
            <pc:docMk/>
            <pc:sldMk cId="2577997716" sldId="259"/>
            <ac:picMk id="24" creationId="{D6FC91D9-BF1C-4C2B-BC7A-028D5189DA5A}"/>
          </ac:picMkLst>
        </pc:picChg>
        <pc:picChg chg="add del mod">
          <ac:chgData name="渡辺 雅之" userId="fc500e18ba81363a" providerId="LiveId" clId="{B23DA593-9EF5-4BD6-97B5-18641B6EB72F}" dt="2020-10-20T05:05:52.986" v="61" actId="478"/>
          <ac:picMkLst>
            <pc:docMk/>
            <pc:sldMk cId="2577997716" sldId="259"/>
            <ac:picMk id="28" creationId="{16260230-487A-4139-9D27-4846E6214DCD}"/>
          </ac:picMkLst>
        </pc:picChg>
        <pc:picChg chg="add del mod">
          <ac:chgData name="渡辺 雅之" userId="fc500e18ba81363a" providerId="LiveId" clId="{B23DA593-9EF5-4BD6-97B5-18641B6EB72F}" dt="2020-10-20T05:13:31.271" v="91" actId="478"/>
          <ac:picMkLst>
            <pc:docMk/>
            <pc:sldMk cId="2577997716" sldId="259"/>
            <ac:picMk id="32" creationId="{2F400D60-6285-437C-ABA5-4291611F6150}"/>
          </ac:picMkLst>
        </pc:picChg>
        <pc:picChg chg="add del mod">
          <ac:chgData name="渡辺 雅之" userId="fc500e18ba81363a" providerId="LiveId" clId="{B23DA593-9EF5-4BD6-97B5-18641B6EB72F}" dt="2020-10-20T05:07:20.560" v="66" actId="21"/>
          <ac:picMkLst>
            <pc:docMk/>
            <pc:sldMk cId="2577997716" sldId="259"/>
            <ac:picMk id="33" creationId="{9703A59E-24C1-441A-AF96-E9ADE775AB44}"/>
          </ac:picMkLst>
        </pc:picChg>
        <pc:picChg chg="add del mod">
          <ac:chgData name="渡辺 雅之" userId="fc500e18ba81363a" providerId="LiveId" clId="{B23DA593-9EF5-4BD6-97B5-18641B6EB72F}" dt="2020-10-20T05:14:05.525" v="99" actId="478"/>
          <ac:picMkLst>
            <pc:docMk/>
            <pc:sldMk cId="2577997716" sldId="259"/>
            <ac:picMk id="37" creationId="{3102671C-A48D-4475-900B-351B44701CE8}"/>
          </ac:picMkLst>
        </pc:picChg>
        <pc:picChg chg="add del mod">
          <ac:chgData name="渡辺 雅之" userId="fc500e18ba81363a" providerId="LiveId" clId="{B23DA593-9EF5-4BD6-97B5-18641B6EB72F}" dt="2020-10-20T05:13:31.834" v="92" actId="478"/>
          <ac:picMkLst>
            <pc:docMk/>
            <pc:sldMk cId="2577997716" sldId="259"/>
            <ac:picMk id="41" creationId="{C6004AA1-6108-42D4-8AC0-FBB28A105D37}"/>
          </ac:picMkLst>
        </pc:picChg>
        <pc:picChg chg="add mod">
          <ac:chgData name="渡辺 雅之" userId="fc500e18ba81363a" providerId="LiveId" clId="{B23DA593-9EF5-4BD6-97B5-18641B6EB72F}" dt="2020-10-20T05:19:01.153" v="174" actId="14100"/>
          <ac:picMkLst>
            <pc:docMk/>
            <pc:sldMk cId="2577997716" sldId="259"/>
            <ac:picMk id="45" creationId="{592E018C-32B7-4B38-870D-F5141FFC9CF6}"/>
          </ac:picMkLst>
        </pc:picChg>
        <pc:picChg chg="add del mod">
          <ac:chgData name="渡辺 雅之" userId="fc500e18ba81363a" providerId="LiveId" clId="{B23DA593-9EF5-4BD6-97B5-18641B6EB72F}" dt="2020-10-20T05:14:04.662" v="98" actId="478"/>
          <ac:picMkLst>
            <pc:docMk/>
            <pc:sldMk cId="2577997716" sldId="259"/>
            <ac:picMk id="49" creationId="{2350DA6E-182C-4DA9-A03B-46A7CE6E51E7}"/>
          </ac:picMkLst>
        </pc:picChg>
      </pc:sldChg>
      <pc:sldChg chg="delSp modSp add del mod">
        <pc:chgData name="渡辺 雅之" userId="fc500e18ba81363a" providerId="LiveId" clId="{B23DA593-9EF5-4BD6-97B5-18641B6EB72F}" dt="2020-10-20T05:39:54.653" v="385" actId="47"/>
        <pc:sldMkLst>
          <pc:docMk/>
          <pc:sldMk cId="997413922" sldId="260"/>
        </pc:sldMkLst>
        <pc:picChg chg="mod">
          <ac:chgData name="渡辺 雅之" userId="fc500e18ba81363a" providerId="LiveId" clId="{B23DA593-9EF5-4BD6-97B5-18641B6EB72F}" dt="2020-10-20T05:05:40.620" v="57" actId="1076"/>
          <ac:picMkLst>
            <pc:docMk/>
            <pc:sldMk cId="997413922" sldId="260"/>
            <ac:picMk id="2" creationId="{A7A4A547-7BFA-4916-A06C-406ABAFDA505}"/>
          </ac:picMkLst>
        </pc:picChg>
        <pc:picChg chg="mod">
          <ac:chgData name="渡辺 雅之" userId="fc500e18ba81363a" providerId="LiveId" clId="{B23DA593-9EF5-4BD6-97B5-18641B6EB72F}" dt="2020-10-20T05:05:43.186" v="58" actId="1076"/>
          <ac:picMkLst>
            <pc:docMk/>
            <pc:sldMk cId="997413922" sldId="260"/>
            <ac:picMk id="5" creationId="{E93C8060-4334-4F0F-8F74-E4B5002396FC}"/>
          </ac:picMkLst>
        </pc:picChg>
        <pc:picChg chg="del">
          <ac:chgData name="渡辺 雅之" userId="fc500e18ba81363a" providerId="LiveId" clId="{B23DA593-9EF5-4BD6-97B5-18641B6EB72F}" dt="2020-10-20T05:05:37.778" v="56" actId="478"/>
          <ac:picMkLst>
            <pc:docMk/>
            <pc:sldMk cId="997413922" sldId="260"/>
            <ac:picMk id="28" creationId="{16260230-487A-4139-9D27-4846E6214DCD}"/>
          </ac:picMkLst>
        </pc:picChg>
        <pc:picChg chg="del">
          <ac:chgData name="渡辺 雅之" userId="fc500e18ba81363a" providerId="LiveId" clId="{B23DA593-9EF5-4BD6-97B5-18641B6EB72F}" dt="2020-10-20T05:05:37.088" v="55" actId="478"/>
          <ac:picMkLst>
            <pc:docMk/>
            <pc:sldMk cId="997413922" sldId="260"/>
            <ac:picMk id="32" creationId="{2F400D60-6285-437C-ABA5-4291611F6150}"/>
          </ac:picMkLst>
        </pc:picChg>
      </pc:sldChg>
      <pc:sldChg chg="del">
        <pc:chgData name="渡辺 雅之" userId="fc500e18ba81363a" providerId="LiveId" clId="{B23DA593-9EF5-4BD6-97B5-18641B6EB72F}" dt="2020-10-20T04:34:12.713" v="3" actId="47"/>
        <pc:sldMkLst>
          <pc:docMk/>
          <pc:sldMk cId="3987324103" sldId="260"/>
        </pc:sldMkLst>
      </pc:sldChg>
      <pc:sldChg chg="del">
        <pc:chgData name="渡辺 雅之" userId="fc500e18ba81363a" providerId="LiveId" clId="{B23DA593-9EF5-4BD6-97B5-18641B6EB72F}" dt="2020-10-20T04:34:12.213" v="2" actId="47"/>
        <pc:sldMkLst>
          <pc:docMk/>
          <pc:sldMk cId="198248246" sldId="261"/>
        </pc:sldMkLst>
      </pc:sldChg>
      <pc:sldChg chg="addSp delSp modSp new mod">
        <pc:chgData name="渡辺 雅之" userId="fc500e18ba81363a" providerId="LiveId" clId="{B23DA593-9EF5-4BD6-97B5-18641B6EB72F}" dt="2020-10-22T07:48:51.445" v="745" actId="14734"/>
        <pc:sldMkLst>
          <pc:docMk/>
          <pc:sldMk cId="3720913164" sldId="261"/>
        </pc:sldMkLst>
        <pc:spChg chg="add mod">
          <ac:chgData name="渡辺 雅之" userId="fc500e18ba81363a" providerId="LiveId" clId="{B23DA593-9EF5-4BD6-97B5-18641B6EB72F}" dt="2020-10-20T05:40:08.395" v="386" actId="113"/>
          <ac:spMkLst>
            <pc:docMk/>
            <pc:sldMk cId="3720913164" sldId="261"/>
            <ac:spMk id="11" creationId="{FE9BB9E9-D9E7-42B8-9EC6-408B391ABFF3}"/>
          </ac:spMkLst>
        </pc:spChg>
        <pc:spChg chg="add mod">
          <ac:chgData name="渡辺 雅之" userId="fc500e18ba81363a" providerId="LiveId" clId="{B23DA593-9EF5-4BD6-97B5-18641B6EB72F}" dt="2020-10-20T05:40:10.803" v="387" actId="113"/>
          <ac:spMkLst>
            <pc:docMk/>
            <pc:sldMk cId="3720913164" sldId="261"/>
            <ac:spMk id="15" creationId="{03F3F790-E23B-433E-A034-3C618E1149E4}"/>
          </ac:spMkLst>
        </pc:spChg>
        <pc:graphicFrameChg chg="add mod modGraphic">
          <ac:chgData name="渡辺 雅之" userId="fc500e18ba81363a" providerId="LiveId" clId="{B23DA593-9EF5-4BD6-97B5-18641B6EB72F}" dt="2020-10-22T07:48:51.445" v="745" actId="14734"/>
          <ac:graphicFrameMkLst>
            <pc:docMk/>
            <pc:sldMk cId="3720913164" sldId="261"/>
            <ac:graphicFrameMk id="9" creationId="{693ACCFB-9B2C-4A15-B7FA-40CC3F3A6CAC}"/>
          </ac:graphicFrameMkLst>
        </pc:graphicFrameChg>
        <pc:graphicFrameChg chg="add del mod modGraphic">
          <ac:chgData name="渡辺 雅之" userId="fc500e18ba81363a" providerId="LiveId" clId="{B23DA593-9EF5-4BD6-97B5-18641B6EB72F}" dt="2020-10-20T05:36:25.177" v="350" actId="478"/>
          <ac:graphicFrameMkLst>
            <pc:docMk/>
            <pc:sldMk cId="3720913164" sldId="261"/>
            <ac:graphicFrameMk id="13" creationId="{4A3D6D57-82BF-4916-8830-126F6C17CF11}"/>
          </ac:graphicFrameMkLst>
        </pc:graphicFrameChg>
        <pc:graphicFrameChg chg="add del mod">
          <ac:chgData name="渡辺 雅之" userId="fc500e18ba81363a" providerId="LiveId" clId="{B23DA593-9EF5-4BD6-97B5-18641B6EB72F}" dt="2020-10-20T05:36:22.644" v="348"/>
          <ac:graphicFrameMkLst>
            <pc:docMk/>
            <pc:sldMk cId="3720913164" sldId="261"/>
            <ac:graphicFrameMk id="16" creationId="{FB80CE7A-8B91-4C8B-89F7-5AB09E9648A9}"/>
          </ac:graphicFrameMkLst>
        </pc:graphicFrameChg>
        <pc:graphicFrameChg chg="add mod modGraphic">
          <ac:chgData name="渡辺 雅之" userId="fc500e18ba81363a" providerId="LiveId" clId="{B23DA593-9EF5-4BD6-97B5-18641B6EB72F}" dt="2020-10-22T07:46:26.799" v="724"/>
          <ac:graphicFrameMkLst>
            <pc:docMk/>
            <pc:sldMk cId="3720913164" sldId="261"/>
            <ac:graphicFrameMk id="17" creationId="{11AABFCF-A248-4C61-9C9D-E2A5BF84FF8E}"/>
          </ac:graphicFrameMkLst>
        </pc:graphicFrameChg>
        <pc:picChg chg="add del">
          <ac:chgData name="渡辺 雅之" userId="fc500e18ba81363a" providerId="LiveId" clId="{B23DA593-9EF5-4BD6-97B5-18641B6EB72F}" dt="2020-10-20T05:19:16.015" v="177" actId="478"/>
          <ac:picMkLst>
            <pc:docMk/>
            <pc:sldMk cId="3720913164" sldId="261"/>
            <ac:picMk id="3" creationId="{287233F2-07D0-408D-A306-B500127B8C37}"/>
          </ac:picMkLst>
        </pc:picChg>
        <pc:picChg chg="add del">
          <ac:chgData name="渡辺 雅之" userId="fc500e18ba81363a" providerId="LiveId" clId="{B23DA593-9EF5-4BD6-97B5-18641B6EB72F}" dt="2020-10-20T05:19:15.002" v="176" actId="22"/>
          <ac:picMkLst>
            <pc:docMk/>
            <pc:sldMk cId="3720913164" sldId="261"/>
            <ac:picMk id="5" creationId="{BB1F765B-0186-491F-BB9E-037EF3A76264}"/>
          </ac:picMkLst>
        </pc:picChg>
        <pc:picChg chg="add">
          <ac:chgData name="渡辺 雅之" userId="fc500e18ba81363a" providerId="LiveId" clId="{B23DA593-9EF5-4BD6-97B5-18641B6EB72F}" dt="2020-10-20T05:19:16.362" v="178" actId="22"/>
          <ac:picMkLst>
            <pc:docMk/>
            <pc:sldMk cId="3720913164" sldId="261"/>
            <ac:picMk id="7" creationId="{189DF26A-6261-43C0-A070-0A7A3E8586AB}"/>
          </ac:picMkLst>
        </pc:picChg>
      </pc:sldChg>
      <pc:sldChg chg="del">
        <pc:chgData name="渡辺 雅之" userId="fc500e18ba81363a" providerId="LiveId" clId="{B23DA593-9EF5-4BD6-97B5-18641B6EB72F}" dt="2020-10-20T04:34:11.772" v="1" actId="47"/>
        <pc:sldMkLst>
          <pc:docMk/>
          <pc:sldMk cId="1930367053" sldId="262"/>
        </pc:sldMkLst>
      </pc:sldChg>
      <pc:sldMasterChg chg="addSp modSp mod modSldLayout">
        <pc:chgData name="渡辺 雅之" userId="fc500e18ba81363a" providerId="LiveId" clId="{B23DA593-9EF5-4BD6-97B5-18641B6EB72F}" dt="2020-10-20T05:22:23.750" v="202"/>
        <pc:sldMasterMkLst>
          <pc:docMk/>
          <pc:sldMasterMk cId="3760674495" sldId="2147483672"/>
        </pc:sldMasterMkLst>
        <pc:spChg chg="mod">
          <ac:chgData name="渡辺 雅之" userId="fc500e18ba81363a" providerId="LiveId" clId="{B23DA593-9EF5-4BD6-97B5-18641B6EB72F}" dt="2020-10-20T05:21:58.489" v="201" actId="2711"/>
          <ac:spMkLst>
            <pc:docMk/>
            <pc:sldMasterMk cId="3760674495" sldId="2147483672"/>
            <ac:spMk id="4" creationId="{1F4D091C-763F-4EBB-851C-051A4F943B55}"/>
          </ac:spMkLst>
        </pc:spChg>
        <pc:picChg chg="add mod">
          <ac:chgData name="渡辺 雅之" userId="fc500e18ba81363a" providerId="LiveId" clId="{B23DA593-9EF5-4BD6-97B5-18641B6EB72F}" dt="2020-10-20T05:21:40.871" v="199" actId="1076"/>
          <ac:picMkLst>
            <pc:docMk/>
            <pc:sldMasterMk cId="3760674495" sldId="2147483672"/>
            <ac:picMk id="3" creationId="{2A954722-D371-4C9A-9572-FB99153A8B73}"/>
          </ac:picMkLst>
        </pc:picChg>
        <pc:sldLayoutChg chg="addSp delSp modSp mod">
          <pc:chgData name="渡辺 雅之" userId="fc500e18ba81363a" providerId="LiveId" clId="{B23DA593-9EF5-4BD6-97B5-18641B6EB72F}" dt="2020-10-20T05:22:23.750" v="202"/>
          <pc:sldLayoutMkLst>
            <pc:docMk/>
            <pc:sldMasterMk cId="3760674495" sldId="2147483672"/>
            <pc:sldLayoutMk cId="1836747730" sldId="2147483679"/>
          </pc:sldLayoutMkLst>
          <pc:spChg chg="add mod">
            <ac:chgData name="渡辺 雅之" userId="fc500e18ba81363a" providerId="LiveId" clId="{B23DA593-9EF5-4BD6-97B5-18641B6EB72F}" dt="2020-10-20T05:22:23.750" v="202"/>
            <ac:spMkLst>
              <pc:docMk/>
              <pc:sldMasterMk cId="3760674495" sldId="2147483672"/>
              <pc:sldLayoutMk cId="1836747730" sldId="2147483679"/>
              <ac:spMk id="4" creationId="{540D02A3-EE1C-47E5-9FD1-D3B51ED04C48}"/>
            </ac:spMkLst>
          </pc:spChg>
          <pc:picChg chg="add del mod">
            <ac:chgData name="渡辺 雅之" userId="fc500e18ba81363a" providerId="LiveId" clId="{B23DA593-9EF5-4BD6-97B5-18641B6EB72F}" dt="2020-10-20T05:07:45.729" v="69" actId="21"/>
            <ac:picMkLst>
              <pc:docMk/>
              <pc:sldMasterMk cId="3760674495" sldId="2147483672"/>
              <pc:sldLayoutMk cId="1836747730" sldId="2147483679"/>
              <ac:picMk id="3" creationId="{57BAE512-AED5-4846-89C5-5F18761D5709}"/>
            </ac:picMkLst>
          </pc:picChg>
        </pc:sldLayoutChg>
      </pc:sldMasterChg>
      <pc:sldMasterChg chg="new del mod addSldLayout delSldLayout">
        <pc:chgData name="渡辺 雅之" userId="fc500e18ba81363a" providerId="LiveId" clId="{B23DA593-9EF5-4BD6-97B5-18641B6EB72F}" dt="2020-10-20T05:21:36.806" v="198" actId="2696"/>
        <pc:sldMasterMkLst>
          <pc:docMk/>
          <pc:sldMasterMk cId="3239765478" sldId="2147483680"/>
        </pc:sldMasterMkLst>
        <pc:sldLayoutChg chg="new del replId">
          <pc:chgData name="渡辺 雅之" userId="fc500e18ba81363a" providerId="LiveId" clId="{B23DA593-9EF5-4BD6-97B5-18641B6EB72F}" dt="2020-10-20T05:21:36.775" v="187" actId="2696"/>
          <pc:sldLayoutMkLst>
            <pc:docMk/>
            <pc:sldMasterMk cId="3239765478" sldId="2147483680"/>
            <pc:sldLayoutMk cId="538912213" sldId="2147483681"/>
          </pc:sldLayoutMkLst>
        </pc:sldLayoutChg>
        <pc:sldLayoutChg chg="new del replId">
          <pc:chgData name="渡辺 雅之" userId="fc500e18ba81363a" providerId="LiveId" clId="{B23DA593-9EF5-4BD6-97B5-18641B6EB72F}" dt="2020-10-20T05:21:36.775" v="188" actId="2696"/>
          <pc:sldLayoutMkLst>
            <pc:docMk/>
            <pc:sldMasterMk cId="3239765478" sldId="2147483680"/>
            <pc:sldLayoutMk cId="1961928105" sldId="2147483682"/>
          </pc:sldLayoutMkLst>
        </pc:sldLayoutChg>
        <pc:sldLayoutChg chg="new del replId">
          <pc:chgData name="渡辺 雅之" userId="fc500e18ba81363a" providerId="LiveId" clId="{B23DA593-9EF5-4BD6-97B5-18641B6EB72F}" dt="2020-10-20T05:21:36.775" v="189" actId="2696"/>
          <pc:sldLayoutMkLst>
            <pc:docMk/>
            <pc:sldMasterMk cId="3239765478" sldId="2147483680"/>
            <pc:sldLayoutMk cId="1509619505" sldId="2147483683"/>
          </pc:sldLayoutMkLst>
        </pc:sldLayoutChg>
        <pc:sldLayoutChg chg="new del replId">
          <pc:chgData name="渡辺 雅之" userId="fc500e18ba81363a" providerId="LiveId" clId="{B23DA593-9EF5-4BD6-97B5-18641B6EB72F}" dt="2020-10-20T05:21:36.791" v="190" actId="2696"/>
          <pc:sldLayoutMkLst>
            <pc:docMk/>
            <pc:sldMasterMk cId="3239765478" sldId="2147483680"/>
            <pc:sldLayoutMk cId="3691025780" sldId="2147483684"/>
          </pc:sldLayoutMkLst>
        </pc:sldLayoutChg>
        <pc:sldLayoutChg chg="new del replId">
          <pc:chgData name="渡辺 雅之" userId="fc500e18ba81363a" providerId="LiveId" clId="{B23DA593-9EF5-4BD6-97B5-18641B6EB72F}" dt="2020-10-20T05:21:36.791" v="191" actId="2696"/>
          <pc:sldLayoutMkLst>
            <pc:docMk/>
            <pc:sldMasterMk cId="3239765478" sldId="2147483680"/>
            <pc:sldLayoutMk cId="3236929679" sldId="2147483685"/>
          </pc:sldLayoutMkLst>
        </pc:sldLayoutChg>
        <pc:sldLayoutChg chg="new del replId">
          <pc:chgData name="渡辺 雅之" userId="fc500e18ba81363a" providerId="LiveId" clId="{B23DA593-9EF5-4BD6-97B5-18641B6EB72F}" dt="2020-10-20T05:21:36.791" v="192" actId="2696"/>
          <pc:sldLayoutMkLst>
            <pc:docMk/>
            <pc:sldMasterMk cId="3239765478" sldId="2147483680"/>
            <pc:sldLayoutMk cId="195149865" sldId="2147483686"/>
          </pc:sldLayoutMkLst>
        </pc:sldLayoutChg>
        <pc:sldLayoutChg chg="new del replId">
          <pc:chgData name="渡辺 雅之" userId="fc500e18ba81363a" providerId="LiveId" clId="{B23DA593-9EF5-4BD6-97B5-18641B6EB72F}" dt="2020-10-20T05:21:36.791" v="193" actId="2696"/>
          <pc:sldLayoutMkLst>
            <pc:docMk/>
            <pc:sldMasterMk cId="3239765478" sldId="2147483680"/>
            <pc:sldLayoutMk cId="3641758414" sldId="2147483687"/>
          </pc:sldLayoutMkLst>
        </pc:sldLayoutChg>
        <pc:sldLayoutChg chg="new del replId">
          <pc:chgData name="渡辺 雅之" userId="fc500e18ba81363a" providerId="LiveId" clId="{B23DA593-9EF5-4BD6-97B5-18641B6EB72F}" dt="2020-10-20T05:21:36.791" v="194" actId="2696"/>
          <pc:sldLayoutMkLst>
            <pc:docMk/>
            <pc:sldMasterMk cId="3239765478" sldId="2147483680"/>
            <pc:sldLayoutMk cId="1069404167" sldId="2147483688"/>
          </pc:sldLayoutMkLst>
        </pc:sldLayoutChg>
        <pc:sldLayoutChg chg="new del replId">
          <pc:chgData name="渡辺 雅之" userId="fc500e18ba81363a" providerId="LiveId" clId="{B23DA593-9EF5-4BD6-97B5-18641B6EB72F}" dt="2020-10-20T05:21:36.806" v="195" actId="2696"/>
          <pc:sldLayoutMkLst>
            <pc:docMk/>
            <pc:sldMasterMk cId="3239765478" sldId="2147483680"/>
            <pc:sldLayoutMk cId="546654955" sldId="2147483689"/>
          </pc:sldLayoutMkLst>
        </pc:sldLayoutChg>
        <pc:sldLayoutChg chg="new del replId">
          <pc:chgData name="渡辺 雅之" userId="fc500e18ba81363a" providerId="LiveId" clId="{B23DA593-9EF5-4BD6-97B5-18641B6EB72F}" dt="2020-10-20T05:21:36.806" v="196" actId="2696"/>
          <pc:sldLayoutMkLst>
            <pc:docMk/>
            <pc:sldMasterMk cId="3239765478" sldId="2147483680"/>
            <pc:sldLayoutMk cId="1798240031" sldId="2147483690"/>
          </pc:sldLayoutMkLst>
        </pc:sldLayoutChg>
        <pc:sldLayoutChg chg="new del replId">
          <pc:chgData name="渡辺 雅之" userId="fc500e18ba81363a" providerId="LiveId" clId="{B23DA593-9EF5-4BD6-97B5-18641B6EB72F}" dt="2020-10-20T05:21:36.806" v="197" actId="2696"/>
          <pc:sldLayoutMkLst>
            <pc:docMk/>
            <pc:sldMasterMk cId="3239765478" sldId="2147483680"/>
            <pc:sldLayoutMk cId="867057900" sldId="214748369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114A2E6-B74D-4AD5-B87D-D2472E2CDE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FDD2D8-C1A3-48D6-B708-BD43F29330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0F2EC-0129-470F-9007-457DD383588C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F8EBB-0E5E-43CE-B80B-519A1A006D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E9FA14-2A97-4043-8932-9D05F97F15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BE8A-F716-4914-9E4D-7888DB7F2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8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C3B81-139A-467B-8313-3A46AC123EE3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4B5E-61F3-40E2-8318-F85EFC980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125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0D02A3-EE1C-47E5-9FD1-D3B51ED04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F4CF655-E5F9-4A6C-AEF1-D0B57D350AA5}" type="slidenum">
              <a:rPr lang="ja-JP" altLang="en-US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7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A954722-D371-4C9A-9572-FB99153A8B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72836"/>
            <a:ext cx="736600" cy="485164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4D091C-763F-4EBB-851C-051A4F943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F4CF655-E5F9-4A6C-AEF1-D0B57D350AA5}" type="slidenum">
              <a:rPr lang="ja-JP" altLang="en-US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6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5360873-43D8-444B-B40C-9DB127E5B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4CF655-E5F9-4A6C-AEF1-D0B57D350AA5}" type="slidenum">
              <a:rPr lang="ja-JP" altLang="en-US" smtClean="0"/>
              <a:pPr/>
              <a:t>1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4">
            <a:extLst>
              <a:ext uri="{FF2B5EF4-FFF2-40B4-BE49-F238E27FC236}">
                <a16:creationId xmlns:a16="http://schemas.microsoft.com/office/drawing/2014/main" id="{9AF8F6DA-8EC3-4F26-ACC2-BD366CB91E0F}"/>
              </a:ext>
            </a:extLst>
          </p:cNvPr>
          <p:cNvSpPr txBox="1">
            <a:spLocks/>
          </p:cNvSpPr>
          <p:nvPr/>
        </p:nvSpPr>
        <p:spPr>
          <a:xfrm>
            <a:off x="0" y="576433"/>
            <a:ext cx="4465672" cy="5916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ワラントの是非を改めて問う～注目される値動き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新型コロナ禍に上場企業も大きな影響を受けた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年度は、発行市場において行使価額修正条項付新株予約権（いわゆる、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Moving Strike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）ワラント）の発行が増加した。発行件数が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件弱だったものが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件・調達希望額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3,451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億円（発行決議時の資金調達予想額で、実際の調達額は大幅に減少する）まで増えているが、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ワラントは幾つかの留意点があるので触れておきたい。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基本的なスキーム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行使価額は発行時の時価相当に一旦決められるものの、その後は時価の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割程度下方に行使価額が修正される条項がついた新株予約権が、証券会社など第三者に割当てられる。割当てられた者は、大株主などから当該企業の株式を借りて市場で売却、時価より下方に修正された行使価額で新株予約権を行使する。その結果、企業は新株発行により資金調達が出来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スキーム上の課題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割当てを受けた者は、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ワラントの行使期間中は常に売りニーズを持つことになる。そのため、割当てを受けた者は当該株式を売りから入って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を行使することで利益を得る可能性が相当に高い。一方、潜在的な売り圧力が発生するので、既存株主にとって好ましくないと考える市場関係者も多い。但し、資金調達により企業価値が向上するのであれば、結果として株主のメリットは期待でき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スキーム上の課題への対策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発行により市場での需給関係に影響を与える事に配慮する目的で、修正される行使価額について下限を定めたり、新株予約権の行使を一時的に停止したりする条項や契約（割当てを受けた者との）を結ぶことも行われる。また、株価が上昇した場合にも行使を促すため、割当てを受けた者に新株予約権の行使を促す条項が付されるケースもあ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4">
            <a:extLst>
              <a:ext uri="{FF2B5EF4-FFF2-40B4-BE49-F238E27FC236}">
                <a16:creationId xmlns:a16="http://schemas.microsoft.com/office/drawing/2014/main" id="{C516FE77-EFE9-49E7-9D15-73E89BA2D180}"/>
              </a:ext>
            </a:extLst>
          </p:cNvPr>
          <p:cNvSpPr txBox="1">
            <a:spLocks/>
          </p:cNvSpPr>
          <p:nvPr/>
        </p:nvSpPr>
        <p:spPr>
          <a:xfrm>
            <a:off x="4678330" y="576433"/>
            <a:ext cx="4465672" cy="5916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年度発行の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ワラントのうち、証券会社が割当てを受けた案件は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件で全体の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％だが、証券会社が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ワラントの割当てを受ける場合について、自主規制ルール（「第三者割当増資等の取扱いに関する規則」）が定められている。先ず、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ワランド及び類似したスキームの有価証券の割当てを受ける場合、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 財政状態及び経営成績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 調達する資金の使途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 株価等の動向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④ 市場及び既存株主への影響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⑤ 企業内容等の適切な開示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などについて確認する必要がある。また、株式を売却して新株予約権を行使する際に、株式の売却にあたっては、売り下がってはならず、終値関与を避けるために、終了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分以内の注文発注を禁じている。市場需給への過大な影響を避けるため、出来高シェアは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％未満に抑えることも求められている。新株予約権の行使についても、原則、月間で発行済み株式数の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割以下とされている。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上記の自主規制ルールの適用を受けないファンドや事業会社などが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割当てを受ける場合、スキーム上の課題にどの様に対応しているかについては、割当てを受ける側の制約が外部から見えないので、企業側の情報開示に頼ることになる。なお、上場会社である以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月に東証が定めた“エクイティファイナンスのプリンシプル”により、① 企業価値の向上に資する ②既存株主の利益を不当に損なわない③市場の公正性・信頼性への疑いを生じさせない④適時・適切な情報開示により透明性を確保する、が企業側に求められている。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年度に発行された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ワラントについて、発行決議後の三ヵ月後の株価（対象は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件）動向を見てみると、株価下落が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）となっている。市場での売り圧力を超える企業価値を向上させることは、資金調達を行う企業に課せられた大事な課題だが、株主や市場に参加する投資家が判断できるように、適時・適切な情報開示を努めていくこと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ワラントの発行者に求められている。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FEB699E-8D2D-47C9-AB03-FB1190ABE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3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8A6699F-A809-4A44-970A-907E576AE5A5}"/>
              </a:ext>
            </a:extLst>
          </p:cNvPr>
          <p:cNvSpPr/>
          <p:nvPr/>
        </p:nvSpPr>
        <p:spPr>
          <a:xfrm>
            <a:off x="517541" y="1100185"/>
            <a:ext cx="3692523" cy="3461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A3BA7B24-4D67-414E-8E4C-07CE8C5ED9B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12964" y="1851280"/>
            <a:ext cx="12700" cy="1440000"/>
          </a:xfrm>
          <a:prstGeom prst="bentConnector3">
            <a:avLst>
              <a:gd name="adj1" fmla="val 3075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781BE72-EF61-4131-8328-BB107E949815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>
            <a:off x="2552964" y="2034064"/>
            <a:ext cx="0" cy="1172466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F6376C4-3887-4B1B-A394-C38423A5BFEF}"/>
              </a:ext>
            </a:extLst>
          </p:cNvPr>
          <p:cNvSpPr/>
          <p:nvPr/>
        </p:nvSpPr>
        <p:spPr>
          <a:xfrm>
            <a:off x="6677846" y="1060217"/>
            <a:ext cx="1948611" cy="29125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6E7FE685-E0A9-470D-BCDA-B2D03C1F09AC}"/>
              </a:ext>
            </a:extLst>
          </p:cNvPr>
          <p:cNvSpPr/>
          <p:nvPr/>
        </p:nvSpPr>
        <p:spPr>
          <a:xfrm>
            <a:off x="4907306" y="1067486"/>
            <a:ext cx="1338181" cy="3461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E5B61B12-37B3-481A-955C-D4F82F5BD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8839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36E68DD-C47D-4A01-A90D-7FE1545941D2}"/>
              </a:ext>
            </a:extLst>
          </p:cNvPr>
          <p:cNvSpPr txBox="1"/>
          <p:nvPr/>
        </p:nvSpPr>
        <p:spPr>
          <a:xfrm>
            <a:off x="2992479" y="591854"/>
            <a:ext cx="3413125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ワラント発行スキームと課題への対応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050F0F6-D318-49BC-B035-FC5B0732B2D3}"/>
              </a:ext>
            </a:extLst>
          </p:cNvPr>
          <p:cNvSpPr/>
          <p:nvPr/>
        </p:nvSpPr>
        <p:spPr bwMode="auto">
          <a:xfrm>
            <a:off x="2012964" y="2440297"/>
            <a:ext cx="1080000" cy="36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</a:t>
            </a:r>
          </a:p>
        </p:txBody>
      </p:sp>
      <p:sp>
        <p:nvSpPr>
          <p:cNvPr id="42" name="角丸四角形 25">
            <a:extLst>
              <a:ext uri="{FF2B5EF4-FFF2-40B4-BE49-F238E27FC236}">
                <a16:creationId xmlns:a16="http://schemas.microsoft.com/office/drawing/2014/main" id="{24CB1EDE-FAF9-41C8-BE1A-BA9A0675FDA1}"/>
              </a:ext>
            </a:extLst>
          </p:cNvPr>
          <p:cNvSpPr/>
          <p:nvPr/>
        </p:nvSpPr>
        <p:spPr>
          <a:xfrm>
            <a:off x="5049059" y="3727113"/>
            <a:ext cx="1080000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市場への売り圧力</a:t>
            </a:r>
          </a:p>
        </p:txBody>
      </p:sp>
      <p:sp>
        <p:nvSpPr>
          <p:cNvPr id="43" name="角丸四角形 32">
            <a:extLst>
              <a:ext uri="{FF2B5EF4-FFF2-40B4-BE49-F238E27FC236}">
                <a16:creationId xmlns:a16="http://schemas.microsoft.com/office/drawing/2014/main" id="{F42E859C-18C8-45EF-8DD0-6F29BEA5493F}"/>
              </a:ext>
            </a:extLst>
          </p:cNvPr>
          <p:cNvSpPr/>
          <p:nvPr/>
        </p:nvSpPr>
        <p:spPr>
          <a:xfrm>
            <a:off x="5049059" y="2714007"/>
            <a:ext cx="1080000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割当者の利益が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高い可能性</a:t>
            </a:r>
          </a:p>
        </p:txBody>
      </p:sp>
      <p:sp>
        <p:nvSpPr>
          <p:cNvPr id="44" name="角丸四角形 34">
            <a:extLst>
              <a:ext uri="{FF2B5EF4-FFF2-40B4-BE49-F238E27FC236}">
                <a16:creationId xmlns:a16="http://schemas.microsoft.com/office/drawing/2014/main" id="{8F16D8AD-452E-4CB1-B5EA-2CEA00BCAE49}"/>
              </a:ext>
            </a:extLst>
          </p:cNvPr>
          <p:cNvSpPr/>
          <p:nvPr/>
        </p:nvSpPr>
        <p:spPr>
          <a:xfrm>
            <a:off x="5049059" y="1700900"/>
            <a:ext cx="1080000" cy="54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希薄化と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企業価値向上</a:t>
            </a:r>
          </a:p>
        </p:txBody>
      </p:sp>
      <p:sp>
        <p:nvSpPr>
          <p:cNvPr id="45" name="右中かっこ 44">
            <a:extLst>
              <a:ext uri="{FF2B5EF4-FFF2-40B4-BE49-F238E27FC236}">
                <a16:creationId xmlns:a16="http://schemas.microsoft.com/office/drawing/2014/main" id="{1CEAC92F-85C2-4ACF-8E9D-D556A40D0226}"/>
              </a:ext>
            </a:extLst>
          </p:cNvPr>
          <p:cNvSpPr/>
          <p:nvPr/>
        </p:nvSpPr>
        <p:spPr>
          <a:xfrm>
            <a:off x="6226677" y="2714008"/>
            <a:ext cx="160563" cy="1562630"/>
          </a:xfrm>
          <a:prstGeom prst="rightBrace">
            <a:avLst>
              <a:gd name="adj1" fmla="val 99031"/>
              <a:gd name="adj2" fmla="val 5000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9B10FF7-1551-4A0E-BEBB-E0E468334546}"/>
              </a:ext>
            </a:extLst>
          </p:cNvPr>
          <p:cNvSpPr/>
          <p:nvPr/>
        </p:nvSpPr>
        <p:spPr>
          <a:xfrm>
            <a:off x="6775464" y="3241722"/>
            <a:ext cx="18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証券会社として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MS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ワラント取扱い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に関する自主規制ルール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94F2BA2-5E24-4278-9151-6DCA769B8D69}"/>
              </a:ext>
            </a:extLst>
          </p:cNvPr>
          <p:cNvSpPr txBox="1"/>
          <p:nvPr/>
        </p:nvSpPr>
        <p:spPr>
          <a:xfrm>
            <a:off x="6770427" y="4128433"/>
            <a:ext cx="176344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証券会社でない割当て先の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対応は外部から見えない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B752EB9-3DAC-4EF1-8553-54DF9FACEDDD}"/>
              </a:ext>
            </a:extLst>
          </p:cNvPr>
          <p:cNvSpPr txBox="1"/>
          <p:nvPr/>
        </p:nvSpPr>
        <p:spPr>
          <a:xfrm>
            <a:off x="6775464" y="1700900"/>
            <a:ext cx="1800000" cy="54000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lIns="0" tIns="0" rIns="0" bIns="0" anchor="ctr" anchorCtr="0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適時・適切な情報開示で、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株主や投資家に状況を示す必要</a:t>
            </a:r>
          </a:p>
        </p:txBody>
      </p:sp>
      <p:sp>
        <p:nvSpPr>
          <p:cNvPr id="56" name="角丸四角形 3">
            <a:extLst>
              <a:ext uri="{FF2B5EF4-FFF2-40B4-BE49-F238E27FC236}">
                <a16:creationId xmlns:a16="http://schemas.microsoft.com/office/drawing/2014/main" id="{DF8605D9-1C01-4CAF-8EEF-9CA9E852749A}"/>
              </a:ext>
            </a:extLst>
          </p:cNvPr>
          <p:cNvSpPr/>
          <p:nvPr/>
        </p:nvSpPr>
        <p:spPr bwMode="auto">
          <a:xfrm>
            <a:off x="2012964" y="1674064"/>
            <a:ext cx="1080000" cy="36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上場企業</a:t>
            </a:r>
          </a:p>
        </p:txBody>
      </p:sp>
      <p:sp>
        <p:nvSpPr>
          <p:cNvPr id="57" name="角丸四角形 4">
            <a:extLst>
              <a:ext uri="{FF2B5EF4-FFF2-40B4-BE49-F238E27FC236}">
                <a16:creationId xmlns:a16="http://schemas.microsoft.com/office/drawing/2014/main" id="{23D82F58-C9FF-4C7F-9CFE-69FA7DCFF45F}"/>
              </a:ext>
            </a:extLst>
          </p:cNvPr>
          <p:cNvSpPr/>
          <p:nvPr/>
        </p:nvSpPr>
        <p:spPr bwMode="auto">
          <a:xfrm>
            <a:off x="2012964" y="3206530"/>
            <a:ext cx="1080000" cy="36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証券会社や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ファンド等</a:t>
            </a:r>
          </a:p>
        </p:txBody>
      </p:sp>
      <p:sp>
        <p:nvSpPr>
          <p:cNvPr id="58" name="角丸四角形 5">
            <a:extLst>
              <a:ext uri="{FF2B5EF4-FFF2-40B4-BE49-F238E27FC236}">
                <a16:creationId xmlns:a16="http://schemas.microsoft.com/office/drawing/2014/main" id="{08668FE0-71FF-486E-A0AE-A05FDD0F2222}"/>
              </a:ext>
            </a:extLst>
          </p:cNvPr>
          <p:cNvSpPr/>
          <p:nvPr/>
        </p:nvSpPr>
        <p:spPr bwMode="auto">
          <a:xfrm>
            <a:off x="760292" y="2490013"/>
            <a:ext cx="360000" cy="108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大株主等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4ED5B6F-5903-4312-A408-C6D0D23C2922}"/>
              </a:ext>
            </a:extLst>
          </p:cNvPr>
          <p:cNvSpPr/>
          <p:nvPr/>
        </p:nvSpPr>
        <p:spPr bwMode="auto">
          <a:xfrm>
            <a:off x="2012964" y="3972763"/>
            <a:ext cx="1080000" cy="36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市場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B7B16AD-DE4C-4A15-921A-FB005AFCD252}"/>
              </a:ext>
            </a:extLst>
          </p:cNvPr>
          <p:cNvSpPr txBox="1"/>
          <p:nvPr/>
        </p:nvSpPr>
        <p:spPr bwMode="auto">
          <a:xfrm>
            <a:off x="2514642" y="2857266"/>
            <a:ext cx="1023938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①第三者割当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24D637B-DCBA-4A85-8685-A5706AA2E962}"/>
              </a:ext>
            </a:extLst>
          </p:cNvPr>
          <p:cNvSpPr txBox="1"/>
          <p:nvPr/>
        </p:nvSpPr>
        <p:spPr bwMode="auto">
          <a:xfrm>
            <a:off x="1067111" y="3133696"/>
            <a:ext cx="846138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②借株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FD1D25D-A860-46E4-95EA-77103E80F9E6}"/>
              </a:ext>
            </a:extLst>
          </p:cNvPr>
          <p:cNvSpPr txBox="1"/>
          <p:nvPr/>
        </p:nvSpPr>
        <p:spPr bwMode="auto">
          <a:xfrm>
            <a:off x="2514642" y="3646615"/>
            <a:ext cx="8477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③借株売却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84E421-CAC9-49BB-B9AB-1F2619C8AE54}"/>
              </a:ext>
            </a:extLst>
          </p:cNvPr>
          <p:cNvSpPr txBox="1"/>
          <p:nvPr/>
        </p:nvSpPr>
        <p:spPr bwMode="auto">
          <a:xfrm>
            <a:off x="3115887" y="3167585"/>
            <a:ext cx="8477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④権利行使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C95FE75-7605-4604-AA5E-F7A20C776F84}"/>
              </a:ext>
            </a:extLst>
          </p:cNvPr>
          <p:cNvSpPr txBox="1"/>
          <p:nvPr/>
        </p:nvSpPr>
        <p:spPr bwMode="auto">
          <a:xfrm>
            <a:off x="2910682" y="2124997"/>
            <a:ext cx="847725" cy="247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⑤資金調達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EB9719E-1377-4DFF-9391-40A418F8DD05}"/>
              </a:ext>
            </a:extLst>
          </p:cNvPr>
          <p:cNvSpPr txBox="1"/>
          <p:nvPr/>
        </p:nvSpPr>
        <p:spPr bwMode="auto">
          <a:xfrm>
            <a:off x="517542" y="1161248"/>
            <a:ext cx="3692522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発行スキーム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9F2431B-A00B-4636-BFC1-4C2ABCE96D5D}"/>
              </a:ext>
            </a:extLst>
          </p:cNvPr>
          <p:cNvSpPr txBox="1"/>
          <p:nvPr/>
        </p:nvSpPr>
        <p:spPr bwMode="auto">
          <a:xfrm>
            <a:off x="4907305" y="1197022"/>
            <a:ext cx="1338181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942D212-E00B-40C6-8F89-0C176252A212}"/>
              </a:ext>
            </a:extLst>
          </p:cNvPr>
          <p:cNvSpPr txBox="1"/>
          <p:nvPr/>
        </p:nvSpPr>
        <p:spPr bwMode="auto">
          <a:xfrm>
            <a:off x="6677845" y="1197022"/>
            <a:ext cx="1948611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1ED6D37-AF8A-47E3-9690-6DB8C044B4AF}"/>
              </a:ext>
            </a:extLst>
          </p:cNvPr>
          <p:cNvSpPr txBox="1"/>
          <p:nvPr/>
        </p:nvSpPr>
        <p:spPr bwMode="auto">
          <a:xfrm>
            <a:off x="1067111" y="3554733"/>
            <a:ext cx="846138" cy="247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⑦借株返済</a:t>
            </a:r>
          </a:p>
        </p:txBody>
      </p:sp>
      <p:sp>
        <p:nvSpPr>
          <p:cNvPr id="91" name="二等辺三角形 90">
            <a:extLst>
              <a:ext uri="{FF2B5EF4-FFF2-40B4-BE49-F238E27FC236}">
                <a16:creationId xmlns:a16="http://schemas.microsoft.com/office/drawing/2014/main" id="{31CCF6FE-71C1-408F-B733-0ED062157128}"/>
              </a:ext>
            </a:extLst>
          </p:cNvPr>
          <p:cNvSpPr/>
          <p:nvPr/>
        </p:nvSpPr>
        <p:spPr>
          <a:xfrm rot="5400000">
            <a:off x="3583783" y="2627359"/>
            <a:ext cx="1841580" cy="388938"/>
          </a:xfrm>
          <a:prstGeom prst="triangle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B0036C4-9BBD-4B0D-8786-C7E9F271EB94}"/>
              </a:ext>
            </a:extLst>
          </p:cNvPr>
          <p:cNvSpPr txBox="1"/>
          <p:nvPr/>
        </p:nvSpPr>
        <p:spPr bwMode="auto">
          <a:xfrm>
            <a:off x="1202148" y="2044167"/>
            <a:ext cx="847725" cy="246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⑥新株交付</a:t>
            </a:r>
          </a:p>
        </p:txBody>
      </p:sp>
      <p:sp>
        <p:nvSpPr>
          <p:cNvPr id="95" name="円/楕円 24">
            <a:extLst>
              <a:ext uri="{FF2B5EF4-FFF2-40B4-BE49-F238E27FC236}">
                <a16:creationId xmlns:a16="http://schemas.microsoft.com/office/drawing/2014/main" id="{8EEAFF7E-1058-43A3-884D-BEA660E8B55C}"/>
              </a:ext>
            </a:extLst>
          </p:cNvPr>
          <p:cNvSpPr/>
          <p:nvPr/>
        </p:nvSpPr>
        <p:spPr>
          <a:xfrm>
            <a:off x="2082814" y="2821828"/>
            <a:ext cx="152400" cy="103187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1" name="コネクタ: カギ線 100">
            <a:extLst>
              <a:ext uri="{FF2B5EF4-FFF2-40B4-BE49-F238E27FC236}">
                <a16:creationId xmlns:a16="http://schemas.microsoft.com/office/drawing/2014/main" id="{AF850CCA-56B0-4377-802A-B01949FDCCD9}"/>
              </a:ext>
            </a:extLst>
          </p:cNvPr>
          <p:cNvCxnSpPr>
            <a:cxnSpLocks/>
            <a:stCxn id="57" idx="3"/>
            <a:endCxn id="61" idx="3"/>
          </p:cNvCxnSpPr>
          <p:nvPr/>
        </p:nvCxnSpPr>
        <p:spPr>
          <a:xfrm flipV="1">
            <a:off x="3092964" y="2620297"/>
            <a:ext cx="12700" cy="766233"/>
          </a:xfrm>
          <a:prstGeom prst="bentConnector3">
            <a:avLst>
              <a:gd name="adj1" fmla="val 630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75180BEC-E54A-47C7-BEE2-BB8B4AD0EFD1}"/>
              </a:ext>
            </a:extLst>
          </p:cNvPr>
          <p:cNvCxnSpPr>
            <a:cxnSpLocks/>
            <a:stCxn id="57" idx="2"/>
            <a:endCxn id="59" idx="0"/>
          </p:cNvCxnSpPr>
          <p:nvPr/>
        </p:nvCxnSpPr>
        <p:spPr>
          <a:xfrm>
            <a:off x="2552964" y="3566530"/>
            <a:ext cx="0" cy="40623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FB9B12E2-70DE-4C88-9828-5547FA3C65C2}"/>
              </a:ext>
            </a:extLst>
          </p:cNvPr>
          <p:cNvCxnSpPr>
            <a:cxnSpLocks/>
          </p:cNvCxnSpPr>
          <p:nvPr/>
        </p:nvCxnSpPr>
        <p:spPr>
          <a:xfrm flipH="1" flipV="1">
            <a:off x="1120292" y="3506263"/>
            <a:ext cx="892671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D0DBBE23-30CD-4575-999B-41935551708B}"/>
              </a:ext>
            </a:extLst>
          </p:cNvPr>
          <p:cNvCxnSpPr>
            <a:cxnSpLocks/>
          </p:cNvCxnSpPr>
          <p:nvPr/>
        </p:nvCxnSpPr>
        <p:spPr>
          <a:xfrm flipV="1">
            <a:off x="1129817" y="3401488"/>
            <a:ext cx="892671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B7851D72-F367-416A-B43E-619418E57A6B}"/>
              </a:ext>
            </a:extLst>
          </p:cNvPr>
          <p:cNvCxnSpPr>
            <a:cxnSpLocks/>
          </p:cNvCxnSpPr>
          <p:nvPr/>
        </p:nvCxnSpPr>
        <p:spPr>
          <a:xfrm flipV="1">
            <a:off x="2972064" y="2034064"/>
            <a:ext cx="0" cy="40623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363E0BF3-3CF8-43AD-A51E-34E0D933A90C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6129059" y="1966145"/>
            <a:ext cx="646405" cy="475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>
            <a:extLst>
              <a:ext uri="{FF2B5EF4-FFF2-40B4-BE49-F238E27FC236}">
                <a16:creationId xmlns:a16="http://schemas.microsoft.com/office/drawing/2014/main" id="{58A95D7A-7AE1-48FC-8E01-2E81C8AEB904}"/>
              </a:ext>
            </a:extLst>
          </p:cNvPr>
          <p:cNvCxnSpPr>
            <a:cxnSpLocks/>
          </p:cNvCxnSpPr>
          <p:nvPr/>
        </p:nvCxnSpPr>
        <p:spPr>
          <a:xfrm>
            <a:off x="6549165" y="3504848"/>
            <a:ext cx="216000" cy="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91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954</Words>
  <Application>Microsoft Office PowerPoint</Application>
  <PresentationFormat>画面に合わせる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baby cafe</dc:creator>
  <cp:lastModifiedBy>渡辺 雅之</cp:lastModifiedBy>
  <cp:revision>29</cp:revision>
  <dcterms:created xsi:type="dcterms:W3CDTF">2020-04-14T00:53:39Z</dcterms:created>
  <dcterms:modified xsi:type="dcterms:W3CDTF">2021-06-02T00:58:04Z</dcterms:modified>
</cp:coreProperties>
</file>